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1" r:id="rId2"/>
    <p:sldId id="292" r:id="rId3"/>
    <p:sldId id="293" r:id="rId4"/>
    <p:sldId id="295" r:id="rId5"/>
    <p:sldId id="264" r:id="rId6"/>
    <p:sldId id="304" r:id="rId7"/>
    <p:sldId id="319" r:id="rId8"/>
    <p:sldId id="296" r:id="rId9"/>
    <p:sldId id="299" r:id="rId10"/>
    <p:sldId id="268" r:id="rId11"/>
    <p:sldId id="288" r:id="rId12"/>
    <p:sldId id="289" r:id="rId13"/>
    <p:sldId id="314" r:id="rId14"/>
    <p:sldId id="298" r:id="rId15"/>
    <p:sldId id="301" r:id="rId16"/>
    <p:sldId id="302" r:id="rId17"/>
    <p:sldId id="290" r:id="rId18"/>
    <p:sldId id="312" r:id="rId19"/>
    <p:sldId id="303" r:id="rId20"/>
    <p:sldId id="260" r:id="rId21"/>
    <p:sldId id="306" r:id="rId22"/>
    <p:sldId id="315" r:id="rId23"/>
    <p:sldId id="267" r:id="rId24"/>
    <p:sldId id="317" r:id="rId25"/>
    <p:sldId id="316" r:id="rId26"/>
    <p:sldId id="309" r:id="rId27"/>
    <p:sldId id="310" r:id="rId28"/>
    <p:sldId id="305" r:id="rId29"/>
    <p:sldId id="256" r:id="rId30"/>
    <p:sldId id="259" r:id="rId31"/>
    <p:sldId id="287" r:id="rId32"/>
    <p:sldId id="286" r:id="rId33"/>
    <p:sldId id="311" r:id="rId34"/>
    <p:sldId id="307" r:id="rId35"/>
    <p:sldId id="313" r:id="rId36"/>
    <p:sldId id="275" r:id="rId37"/>
    <p:sldId id="273" r:id="rId38"/>
    <p:sldId id="283" r:id="rId39"/>
    <p:sldId id="262" r:id="rId40"/>
    <p:sldId id="308" r:id="rId4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94676" autoAdjust="0"/>
  </p:normalViewPr>
  <p:slideViewPr>
    <p:cSldViewPr>
      <p:cViewPr>
        <p:scale>
          <a:sx n="60" d="100"/>
          <a:sy n="60" d="100"/>
        </p:scale>
        <p:origin x="-156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's%20Comp\Desktop\Dow%20Daily%20Pric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's%20Comp\Downloads\nk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's%20Comp\Downloads\nk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chael's%20Comp\Downloads\nk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's%20Comp\Downloads\n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Needs 50%</c:v>
                </c:pt>
                <c:pt idx="1">
                  <c:v>Wants 30%</c:v>
                </c:pt>
                <c:pt idx="2">
                  <c:v>Save 20%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Sheet1!$F$3843:$F$3845</c:f>
              <c:strCache>
                <c:ptCount val="3"/>
                <c:pt idx="0">
                  <c:v>Day</c:v>
                </c:pt>
                <c:pt idx="1">
                  <c:v>Week</c:v>
                </c:pt>
                <c:pt idx="2">
                  <c:v>Month</c:v>
                </c:pt>
              </c:strCache>
            </c:strRef>
          </c:cat>
          <c:val>
            <c:numRef>
              <c:f>Sheet1!$G$3843:$G$3845</c:f>
              <c:numCache>
                <c:formatCode>"$"#,##0</c:formatCode>
                <c:ptCount val="3"/>
                <c:pt idx="0">
                  <c:v>18.249863013698629</c:v>
                </c:pt>
                <c:pt idx="1">
                  <c:v>127.74904109589041</c:v>
                </c:pt>
                <c:pt idx="2">
                  <c:v>510.99616438356162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54624"/>
        <c:axId val="41756544"/>
      </c:barChart>
      <c:catAx>
        <c:axId val="41754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756544"/>
        <c:crosses val="autoZero"/>
        <c:auto val="1"/>
        <c:lblAlgn val="ctr"/>
        <c:lblOffset val="100"/>
        <c:noMultiLvlLbl val="0"/>
      </c:catAx>
      <c:valAx>
        <c:axId val="41756544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75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1"/>
          <c:tx>
            <c:strRef>
              <c:f>[nke.xlsx]Sheet4!$F$1</c:f>
              <c:strCache>
                <c:ptCount val="1"/>
                <c:pt idx="0">
                  <c:v>Remaining Balance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cat>
            <c:numRef>
              <c:f>[nke.xlsx]Sheet4!$A$2:$A$236</c:f>
              <c:numCache>
                <c:formatCode>0</c:formatCode>
                <c:ptCount val="2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13</c:v>
                </c:pt>
                <c:pt idx="144">
                  <c:v>13</c:v>
                </c:pt>
                <c:pt idx="145">
                  <c:v>13</c:v>
                </c:pt>
                <c:pt idx="146">
                  <c:v>13</c:v>
                </c:pt>
                <c:pt idx="147">
                  <c:v>13</c:v>
                </c:pt>
                <c:pt idx="148">
                  <c:v>13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14</c:v>
                </c:pt>
                <c:pt idx="156">
                  <c:v>14</c:v>
                </c:pt>
                <c:pt idx="157">
                  <c:v>14</c:v>
                </c:pt>
                <c:pt idx="158">
                  <c:v>14</c:v>
                </c:pt>
                <c:pt idx="159">
                  <c:v>14</c:v>
                </c:pt>
                <c:pt idx="160">
                  <c:v>14</c:v>
                </c:pt>
                <c:pt idx="161">
                  <c:v>14</c:v>
                </c:pt>
                <c:pt idx="162">
                  <c:v>14</c:v>
                </c:pt>
                <c:pt idx="163">
                  <c:v>14</c:v>
                </c:pt>
                <c:pt idx="164">
                  <c:v>14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16</c:v>
                </c:pt>
                <c:pt idx="180">
                  <c:v>16</c:v>
                </c:pt>
                <c:pt idx="181">
                  <c:v>16</c:v>
                </c:pt>
                <c:pt idx="182">
                  <c:v>16</c:v>
                </c:pt>
                <c:pt idx="183">
                  <c:v>16</c:v>
                </c:pt>
                <c:pt idx="184">
                  <c:v>16</c:v>
                </c:pt>
                <c:pt idx="185">
                  <c:v>16</c:v>
                </c:pt>
                <c:pt idx="186">
                  <c:v>16</c:v>
                </c:pt>
                <c:pt idx="187">
                  <c:v>16</c:v>
                </c:pt>
                <c:pt idx="188">
                  <c:v>16</c:v>
                </c:pt>
                <c:pt idx="189">
                  <c:v>16</c:v>
                </c:pt>
                <c:pt idx="190">
                  <c:v>16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17</c:v>
                </c:pt>
                <c:pt idx="199">
                  <c:v>17</c:v>
                </c:pt>
                <c:pt idx="200">
                  <c:v>17</c:v>
                </c:pt>
                <c:pt idx="201">
                  <c:v>17</c:v>
                </c:pt>
                <c:pt idx="202">
                  <c:v>17</c:v>
                </c:pt>
                <c:pt idx="203">
                  <c:v>18</c:v>
                </c:pt>
                <c:pt idx="204">
                  <c:v>18</c:v>
                </c:pt>
                <c:pt idx="205">
                  <c:v>18</c:v>
                </c:pt>
                <c:pt idx="206">
                  <c:v>18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18</c:v>
                </c:pt>
                <c:pt idx="213">
                  <c:v>18</c:v>
                </c:pt>
                <c:pt idx="214">
                  <c:v>18</c:v>
                </c:pt>
                <c:pt idx="215">
                  <c:v>19</c:v>
                </c:pt>
                <c:pt idx="216">
                  <c:v>19</c:v>
                </c:pt>
                <c:pt idx="217">
                  <c:v>19</c:v>
                </c:pt>
                <c:pt idx="218">
                  <c:v>19</c:v>
                </c:pt>
                <c:pt idx="219">
                  <c:v>19</c:v>
                </c:pt>
                <c:pt idx="220">
                  <c:v>19</c:v>
                </c:pt>
                <c:pt idx="221">
                  <c:v>19</c:v>
                </c:pt>
                <c:pt idx="222">
                  <c:v>19</c:v>
                </c:pt>
                <c:pt idx="223">
                  <c:v>19</c:v>
                </c:pt>
                <c:pt idx="224">
                  <c:v>19</c:v>
                </c:pt>
                <c:pt idx="225">
                  <c:v>19</c:v>
                </c:pt>
                <c:pt idx="226">
                  <c:v>19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</c:numCache>
            </c:numRef>
          </c:cat>
          <c:val>
            <c:numRef>
              <c:f>[nke.xlsx]Sheet4!$F$2:$F$236</c:f>
              <c:numCache>
                <c:formatCode>"$"#,##0.00</c:formatCode>
                <c:ptCount val="235"/>
                <c:pt idx="0">
                  <c:v>9866.67</c:v>
                </c:pt>
                <c:pt idx="1">
                  <c:v>9735.11</c:v>
                </c:pt>
                <c:pt idx="2">
                  <c:v>9605.31</c:v>
                </c:pt>
                <c:pt idx="3">
                  <c:v>9477.24</c:v>
                </c:pt>
                <c:pt idx="4">
                  <c:v>9350.8700000000008</c:v>
                </c:pt>
                <c:pt idx="5">
                  <c:v>9226.19</c:v>
                </c:pt>
                <c:pt idx="6">
                  <c:v>9103.18</c:v>
                </c:pt>
                <c:pt idx="7">
                  <c:v>8981.7999999999993</c:v>
                </c:pt>
                <c:pt idx="8">
                  <c:v>8862.0499999999993</c:v>
                </c:pt>
                <c:pt idx="9">
                  <c:v>8743.89</c:v>
                </c:pt>
                <c:pt idx="10">
                  <c:v>8627.2999999999993</c:v>
                </c:pt>
                <c:pt idx="11">
                  <c:v>8512.27</c:v>
                </c:pt>
                <c:pt idx="12">
                  <c:v>8398.77</c:v>
                </c:pt>
                <c:pt idx="13">
                  <c:v>8286.7900000000009</c:v>
                </c:pt>
                <c:pt idx="14">
                  <c:v>8176.3</c:v>
                </c:pt>
                <c:pt idx="15">
                  <c:v>8067.28</c:v>
                </c:pt>
                <c:pt idx="16">
                  <c:v>7959.71</c:v>
                </c:pt>
                <c:pt idx="17">
                  <c:v>7853.58</c:v>
                </c:pt>
                <c:pt idx="18">
                  <c:v>7748.86</c:v>
                </c:pt>
                <c:pt idx="19">
                  <c:v>7645.55</c:v>
                </c:pt>
                <c:pt idx="20">
                  <c:v>7543.61</c:v>
                </c:pt>
                <c:pt idx="21">
                  <c:v>7443.03</c:v>
                </c:pt>
                <c:pt idx="22">
                  <c:v>7343.79</c:v>
                </c:pt>
                <c:pt idx="23">
                  <c:v>7245.88</c:v>
                </c:pt>
                <c:pt idx="24">
                  <c:v>7149.26</c:v>
                </c:pt>
                <c:pt idx="25">
                  <c:v>7053.93</c:v>
                </c:pt>
                <c:pt idx="26">
                  <c:v>6959.88</c:v>
                </c:pt>
                <c:pt idx="27">
                  <c:v>6867.09</c:v>
                </c:pt>
                <c:pt idx="28">
                  <c:v>6775.52</c:v>
                </c:pt>
                <c:pt idx="29">
                  <c:v>6685.19</c:v>
                </c:pt>
                <c:pt idx="30">
                  <c:v>6596.05</c:v>
                </c:pt>
                <c:pt idx="31">
                  <c:v>6508.1</c:v>
                </c:pt>
                <c:pt idx="32">
                  <c:v>6421.33</c:v>
                </c:pt>
                <c:pt idx="33">
                  <c:v>6335.71</c:v>
                </c:pt>
                <c:pt idx="34">
                  <c:v>6251.24</c:v>
                </c:pt>
                <c:pt idx="35">
                  <c:v>6167.89</c:v>
                </c:pt>
                <c:pt idx="36">
                  <c:v>6085.65</c:v>
                </c:pt>
                <c:pt idx="37">
                  <c:v>6004.51</c:v>
                </c:pt>
                <c:pt idx="38">
                  <c:v>5924.46</c:v>
                </c:pt>
                <c:pt idx="39">
                  <c:v>5845.46</c:v>
                </c:pt>
                <c:pt idx="40">
                  <c:v>5767.52</c:v>
                </c:pt>
                <c:pt idx="41">
                  <c:v>5690.63</c:v>
                </c:pt>
                <c:pt idx="42">
                  <c:v>5614.75</c:v>
                </c:pt>
                <c:pt idx="43">
                  <c:v>5539.88</c:v>
                </c:pt>
                <c:pt idx="44">
                  <c:v>5466.02</c:v>
                </c:pt>
                <c:pt idx="45">
                  <c:v>5393.14</c:v>
                </c:pt>
                <c:pt idx="46">
                  <c:v>5321.23</c:v>
                </c:pt>
                <c:pt idx="47">
                  <c:v>5250.29</c:v>
                </c:pt>
                <c:pt idx="48">
                  <c:v>5180.28</c:v>
                </c:pt>
                <c:pt idx="49">
                  <c:v>5111.21</c:v>
                </c:pt>
                <c:pt idx="50">
                  <c:v>5043.0600000000004</c:v>
                </c:pt>
                <c:pt idx="51">
                  <c:v>4975.82</c:v>
                </c:pt>
                <c:pt idx="52">
                  <c:v>4909.4799999999996</c:v>
                </c:pt>
                <c:pt idx="53">
                  <c:v>4844.01</c:v>
                </c:pt>
                <c:pt idx="54">
                  <c:v>4779.42</c:v>
                </c:pt>
                <c:pt idx="55">
                  <c:v>4715.7</c:v>
                </c:pt>
                <c:pt idx="56">
                  <c:v>4652.82</c:v>
                </c:pt>
                <c:pt idx="57">
                  <c:v>4590.78</c:v>
                </c:pt>
                <c:pt idx="58">
                  <c:v>4529.57</c:v>
                </c:pt>
                <c:pt idx="59">
                  <c:v>4469.17</c:v>
                </c:pt>
                <c:pt idx="60">
                  <c:v>4409.59</c:v>
                </c:pt>
                <c:pt idx="61">
                  <c:v>4350.79</c:v>
                </c:pt>
                <c:pt idx="62">
                  <c:v>4292.78</c:v>
                </c:pt>
                <c:pt idx="63">
                  <c:v>4235.54</c:v>
                </c:pt>
                <c:pt idx="64">
                  <c:v>4179.07</c:v>
                </c:pt>
                <c:pt idx="65">
                  <c:v>4123.34</c:v>
                </c:pt>
                <c:pt idx="66">
                  <c:v>4068.36</c:v>
                </c:pt>
                <c:pt idx="67">
                  <c:v>4014.12</c:v>
                </c:pt>
                <c:pt idx="68">
                  <c:v>3960.6</c:v>
                </c:pt>
                <c:pt idx="69">
                  <c:v>3907.79</c:v>
                </c:pt>
                <c:pt idx="70">
                  <c:v>3855.69</c:v>
                </c:pt>
                <c:pt idx="71">
                  <c:v>3804.28</c:v>
                </c:pt>
                <c:pt idx="72">
                  <c:v>3753.55</c:v>
                </c:pt>
                <c:pt idx="73">
                  <c:v>3703.5</c:v>
                </c:pt>
                <c:pt idx="74">
                  <c:v>3654.13</c:v>
                </c:pt>
                <c:pt idx="75">
                  <c:v>3605.4</c:v>
                </c:pt>
                <c:pt idx="76">
                  <c:v>3557.33</c:v>
                </c:pt>
                <c:pt idx="77">
                  <c:v>3509.9</c:v>
                </c:pt>
                <c:pt idx="78">
                  <c:v>3463.1</c:v>
                </c:pt>
                <c:pt idx="79">
                  <c:v>3416.93</c:v>
                </c:pt>
                <c:pt idx="80">
                  <c:v>3371.37</c:v>
                </c:pt>
                <c:pt idx="81">
                  <c:v>3326.42</c:v>
                </c:pt>
                <c:pt idx="82">
                  <c:v>3282.07</c:v>
                </c:pt>
                <c:pt idx="83">
                  <c:v>3238.31</c:v>
                </c:pt>
                <c:pt idx="84">
                  <c:v>3195.13</c:v>
                </c:pt>
                <c:pt idx="85">
                  <c:v>3152.52</c:v>
                </c:pt>
                <c:pt idx="86">
                  <c:v>3110.49</c:v>
                </c:pt>
                <c:pt idx="87">
                  <c:v>3069.01</c:v>
                </c:pt>
                <c:pt idx="88">
                  <c:v>3028.09</c:v>
                </c:pt>
                <c:pt idx="89">
                  <c:v>2987.72</c:v>
                </c:pt>
                <c:pt idx="90">
                  <c:v>2947.89</c:v>
                </c:pt>
                <c:pt idx="91">
                  <c:v>2908.58</c:v>
                </c:pt>
                <c:pt idx="92">
                  <c:v>2869.81</c:v>
                </c:pt>
                <c:pt idx="93">
                  <c:v>2831.54</c:v>
                </c:pt>
                <c:pt idx="94">
                  <c:v>2793.78</c:v>
                </c:pt>
                <c:pt idx="95">
                  <c:v>2756.53</c:v>
                </c:pt>
                <c:pt idx="96">
                  <c:v>2719.78</c:v>
                </c:pt>
                <c:pt idx="97">
                  <c:v>2683.51</c:v>
                </c:pt>
                <c:pt idx="98">
                  <c:v>2647.74</c:v>
                </c:pt>
                <c:pt idx="99">
                  <c:v>2612.4299999999998</c:v>
                </c:pt>
                <c:pt idx="100">
                  <c:v>2577.6</c:v>
                </c:pt>
                <c:pt idx="101">
                  <c:v>2543.23</c:v>
                </c:pt>
                <c:pt idx="102">
                  <c:v>2509.33</c:v>
                </c:pt>
                <c:pt idx="103">
                  <c:v>2475.87</c:v>
                </c:pt>
                <c:pt idx="104">
                  <c:v>2442.85</c:v>
                </c:pt>
                <c:pt idx="105">
                  <c:v>2410.2800000000002</c:v>
                </c:pt>
                <c:pt idx="106">
                  <c:v>2378.14</c:v>
                </c:pt>
                <c:pt idx="107">
                  <c:v>2346.4299999999998</c:v>
                </c:pt>
                <c:pt idx="108">
                  <c:v>2315.15</c:v>
                </c:pt>
                <c:pt idx="109">
                  <c:v>2284.29</c:v>
                </c:pt>
                <c:pt idx="110">
                  <c:v>2253.83</c:v>
                </c:pt>
                <c:pt idx="111">
                  <c:v>2223.77</c:v>
                </c:pt>
                <c:pt idx="112">
                  <c:v>2194.12</c:v>
                </c:pt>
                <c:pt idx="113">
                  <c:v>2164.87</c:v>
                </c:pt>
                <c:pt idx="114">
                  <c:v>2136</c:v>
                </c:pt>
                <c:pt idx="115">
                  <c:v>2107.52</c:v>
                </c:pt>
                <c:pt idx="116">
                  <c:v>2079.42</c:v>
                </c:pt>
                <c:pt idx="117">
                  <c:v>2051.6999999999998</c:v>
                </c:pt>
                <c:pt idx="118">
                  <c:v>2024.35</c:v>
                </c:pt>
                <c:pt idx="119">
                  <c:v>1997.36</c:v>
                </c:pt>
                <c:pt idx="120">
                  <c:v>1970.73</c:v>
                </c:pt>
                <c:pt idx="121">
                  <c:v>1944.46</c:v>
                </c:pt>
                <c:pt idx="122">
                  <c:v>1918.53</c:v>
                </c:pt>
                <c:pt idx="123">
                  <c:v>1892.96</c:v>
                </c:pt>
                <c:pt idx="124">
                  <c:v>1867.72</c:v>
                </c:pt>
                <c:pt idx="125">
                  <c:v>1842.82</c:v>
                </c:pt>
                <c:pt idx="126">
                  <c:v>1818.24</c:v>
                </c:pt>
                <c:pt idx="127">
                  <c:v>1794</c:v>
                </c:pt>
                <c:pt idx="128">
                  <c:v>1770.08</c:v>
                </c:pt>
                <c:pt idx="129">
                  <c:v>1746.47</c:v>
                </c:pt>
                <c:pt idx="130">
                  <c:v>1723.19</c:v>
                </c:pt>
                <c:pt idx="131">
                  <c:v>1700.21</c:v>
                </c:pt>
                <c:pt idx="132">
                  <c:v>1677.55</c:v>
                </c:pt>
                <c:pt idx="133">
                  <c:v>1655.18</c:v>
                </c:pt>
                <c:pt idx="134">
                  <c:v>1633.11</c:v>
                </c:pt>
                <c:pt idx="135">
                  <c:v>1611.34</c:v>
                </c:pt>
                <c:pt idx="136">
                  <c:v>1589.86</c:v>
                </c:pt>
                <c:pt idx="137">
                  <c:v>1568.67</c:v>
                </c:pt>
                <c:pt idx="138">
                  <c:v>1547.75</c:v>
                </c:pt>
                <c:pt idx="139">
                  <c:v>1527.11</c:v>
                </c:pt>
                <c:pt idx="140">
                  <c:v>1506.75</c:v>
                </c:pt>
                <c:pt idx="141">
                  <c:v>1486.66</c:v>
                </c:pt>
                <c:pt idx="142">
                  <c:v>1466.84</c:v>
                </c:pt>
                <c:pt idx="143">
                  <c:v>1447.28</c:v>
                </c:pt>
                <c:pt idx="144">
                  <c:v>1427.98</c:v>
                </c:pt>
                <c:pt idx="145">
                  <c:v>1408.94</c:v>
                </c:pt>
                <c:pt idx="146">
                  <c:v>1390.16</c:v>
                </c:pt>
                <c:pt idx="147">
                  <c:v>1371.62</c:v>
                </c:pt>
                <c:pt idx="148">
                  <c:v>1353.33</c:v>
                </c:pt>
                <c:pt idx="149">
                  <c:v>1335.29</c:v>
                </c:pt>
                <c:pt idx="150">
                  <c:v>1317.48</c:v>
                </c:pt>
                <c:pt idx="151">
                  <c:v>1299.92</c:v>
                </c:pt>
                <c:pt idx="152">
                  <c:v>1282.5899999999999</c:v>
                </c:pt>
                <c:pt idx="153">
                  <c:v>1265.49</c:v>
                </c:pt>
                <c:pt idx="154">
                  <c:v>1248.6199999999999</c:v>
                </c:pt>
                <c:pt idx="155">
                  <c:v>1231.97</c:v>
                </c:pt>
                <c:pt idx="156">
                  <c:v>1215.54</c:v>
                </c:pt>
                <c:pt idx="157">
                  <c:v>1199.3399999999999</c:v>
                </c:pt>
                <c:pt idx="158">
                  <c:v>1183.3499999999999</c:v>
                </c:pt>
                <c:pt idx="159">
                  <c:v>1167.56</c:v>
                </c:pt>
                <c:pt idx="160">
                  <c:v>1152</c:v>
                </c:pt>
                <c:pt idx="161">
                  <c:v>1136.6400000000001</c:v>
                </c:pt>
                <c:pt idx="162">
                  <c:v>1121.48</c:v>
                </c:pt>
                <c:pt idx="163">
                  <c:v>1106.52</c:v>
                </c:pt>
                <c:pt idx="164">
                  <c:v>1091.77</c:v>
                </c:pt>
                <c:pt idx="165">
                  <c:v>1077.22</c:v>
                </c:pt>
                <c:pt idx="166">
                  <c:v>1062.8499999999999</c:v>
                </c:pt>
                <c:pt idx="167">
                  <c:v>1048.67</c:v>
                </c:pt>
                <c:pt idx="168">
                  <c:v>1034.69</c:v>
                </c:pt>
                <c:pt idx="169">
                  <c:v>1020.89</c:v>
                </c:pt>
                <c:pt idx="170">
                  <c:v>1007.28</c:v>
                </c:pt>
                <c:pt idx="171">
                  <c:v>993.85</c:v>
                </c:pt>
                <c:pt idx="172">
                  <c:v>980.59</c:v>
                </c:pt>
                <c:pt idx="173">
                  <c:v>967.51</c:v>
                </c:pt>
                <c:pt idx="174">
                  <c:v>954.62</c:v>
                </c:pt>
                <c:pt idx="175">
                  <c:v>941.89</c:v>
                </c:pt>
                <c:pt idx="176">
                  <c:v>929.33</c:v>
                </c:pt>
                <c:pt idx="177">
                  <c:v>916.94</c:v>
                </c:pt>
                <c:pt idx="178">
                  <c:v>904.72</c:v>
                </c:pt>
                <c:pt idx="179">
                  <c:v>892.65</c:v>
                </c:pt>
                <c:pt idx="180">
                  <c:v>880.75</c:v>
                </c:pt>
                <c:pt idx="181">
                  <c:v>869.01</c:v>
                </c:pt>
                <c:pt idx="182">
                  <c:v>857.42</c:v>
                </c:pt>
                <c:pt idx="183">
                  <c:v>845.99</c:v>
                </c:pt>
                <c:pt idx="184">
                  <c:v>834.71</c:v>
                </c:pt>
                <c:pt idx="185">
                  <c:v>823.58</c:v>
                </c:pt>
                <c:pt idx="186">
                  <c:v>812.31</c:v>
                </c:pt>
                <c:pt idx="187">
                  <c:v>800.85</c:v>
                </c:pt>
                <c:pt idx="188">
                  <c:v>789.2</c:v>
                </c:pt>
                <c:pt idx="189">
                  <c:v>777.35</c:v>
                </c:pt>
                <c:pt idx="190">
                  <c:v>765.31</c:v>
                </c:pt>
                <c:pt idx="191">
                  <c:v>753.07</c:v>
                </c:pt>
                <c:pt idx="192">
                  <c:v>740.62</c:v>
                </c:pt>
                <c:pt idx="193">
                  <c:v>727.96</c:v>
                </c:pt>
                <c:pt idx="194">
                  <c:v>715.09</c:v>
                </c:pt>
                <c:pt idx="195">
                  <c:v>702.01</c:v>
                </c:pt>
                <c:pt idx="196">
                  <c:v>688.71</c:v>
                </c:pt>
                <c:pt idx="197">
                  <c:v>675.19</c:v>
                </c:pt>
                <c:pt idx="198">
                  <c:v>661.44</c:v>
                </c:pt>
                <c:pt idx="199">
                  <c:v>647.46</c:v>
                </c:pt>
                <c:pt idx="200">
                  <c:v>633.25</c:v>
                </c:pt>
                <c:pt idx="201">
                  <c:v>618.79999999999995</c:v>
                </c:pt>
                <c:pt idx="202">
                  <c:v>604.11</c:v>
                </c:pt>
                <c:pt idx="203">
                  <c:v>589.17999999999995</c:v>
                </c:pt>
                <c:pt idx="204">
                  <c:v>574</c:v>
                </c:pt>
                <c:pt idx="205">
                  <c:v>558.57000000000005</c:v>
                </c:pt>
                <c:pt idx="206">
                  <c:v>542.88</c:v>
                </c:pt>
                <c:pt idx="207">
                  <c:v>526.92999999999995</c:v>
                </c:pt>
                <c:pt idx="208">
                  <c:v>510.71</c:v>
                </c:pt>
                <c:pt idx="209">
                  <c:v>494.22</c:v>
                </c:pt>
                <c:pt idx="210">
                  <c:v>477.46</c:v>
                </c:pt>
                <c:pt idx="211">
                  <c:v>460.42</c:v>
                </c:pt>
                <c:pt idx="212">
                  <c:v>443.09</c:v>
                </c:pt>
                <c:pt idx="213">
                  <c:v>425.47</c:v>
                </c:pt>
                <c:pt idx="214">
                  <c:v>407.56</c:v>
                </c:pt>
                <c:pt idx="215">
                  <c:v>389.35</c:v>
                </c:pt>
                <c:pt idx="216">
                  <c:v>370.84</c:v>
                </c:pt>
                <c:pt idx="217">
                  <c:v>352.02</c:v>
                </c:pt>
                <c:pt idx="218">
                  <c:v>332.89</c:v>
                </c:pt>
                <c:pt idx="219">
                  <c:v>313.44</c:v>
                </c:pt>
                <c:pt idx="220">
                  <c:v>293.66000000000003</c:v>
                </c:pt>
                <c:pt idx="221">
                  <c:v>273.55</c:v>
                </c:pt>
                <c:pt idx="222">
                  <c:v>253.11</c:v>
                </c:pt>
                <c:pt idx="223">
                  <c:v>232.33</c:v>
                </c:pt>
                <c:pt idx="224">
                  <c:v>211.2</c:v>
                </c:pt>
                <c:pt idx="225">
                  <c:v>189.72</c:v>
                </c:pt>
                <c:pt idx="226">
                  <c:v>167.88</c:v>
                </c:pt>
                <c:pt idx="227">
                  <c:v>145.68</c:v>
                </c:pt>
                <c:pt idx="228">
                  <c:v>123.11</c:v>
                </c:pt>
                <c:pt idx="229">
                  <c:v>100.16</c:v>
                </c:pt>
                <c:pt idx="230">
                  <c:v>76.83</c:v>
                </c:pt>
                <c:pt idx="231">
                  <c:v>53.11</c:v>
                </c:pt>
                <c:pt idx="232">
                  <c:v>29</c:v>
                </c:pt>
                <c:pt idx="233">
                  <c:v>4.4800000000000004</c:v>
                </c:pt>
                <c:pt idx="2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44768"/>
        <c:axId val="42997248"/>
      </c:areaChart>
      <c:lineChart>
        <c:grouping val="standard"/>
        <c:varyColors val="0"/>
        <c:ser>
          <c:idx val="1"/>
          <c:order val="0"/>
          <c:tx>
            <c:strRef>
              <c:f>[nke.xlsx]Sheet4!$I$1</c:f>
              <c:strCache>
                <c:ptCount val="1"/>
                <c:pt idx="0">
                  <c:v>Total Cost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[nke.xlsx]Sheet4!$B$2:$B$236</c:f>
              <c:numCache>
                <c:formatCode>General</c:formatCode>
                <c:ptCount val="2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</c:numCache>
            </c:numRef>
          </c:cat>
          <c:val>
            <c:numRef>
              <c:f>[nke.xlsx]Sheet4!$I$2:$I$236</c:f>
              <c:numCache>
                <c:formatCode>"$"#,##0.00</c:formatCode>
                <c:ptCount val="235"/>
                <c:pt idx="0">
                  <c:v>300</c:v>
                </c:pt>
                <c:pt idx="1">
                  <c:v>596</c:v>
                </c:pt>
                <c:pt idx="2">
                  <c:v>888.05</c:v>
                </c:pt>
                <c:pt idx="3">
                  <c:v>1176.21</c:v>
                </c:pt>
                <c:pt idx="4">
                  <c:v>1460.53</c:v>
                </c:pt>
                <c:pt idx="5">
                  <c:v>1741.06</c:v>
                </c:pt>
                <c:pt idx="6">
                  <c:v>2017.85</c:v>
                </c:pt>
                <c:pt idx="7">
                  <c:v>2290.9499999999998</c:v>
                </c:pt>
                <c:pt idx="8">
                  <c:v>2560.3999999999996</c:v>
                </c:pt>
                <c:pt idx="9">
                  <c:v>2826.2599999999998</c:v>
                </c:pt>
                <c:pt idx="10">
                  <c:v>3088.58</c:v>
                </c:pt>
                <c:pt idx="11">
                  <c:v>3347.4</c:v>
                </c:pt>
                <c:pt idx="12">
                  <c:v>3602.77</c:v>
                </c:pt>
                <c:pt idx="13">
                  <c:v>3854.73</c:v>
                </c:pt>
                <c:pt idx="14">
                  <c:v>4103.33</c:v>
                </c:pt>
                <c:pt idx="15">
                  <c:v>4348.62</c:v>
                </c:pt>
                <c:pt idx="16">
                  <c:v>4590.6399999999994</c:v>
                </c:pt>
                <c:pt idx="17">
                  <c:v>4829.4299999999994</c:v>
                </c:pt>
                <c:pt idx="18">
                  <c:v>5065.0399999999991</c:v>
                </c:pt>
                <c:pt idx="19">
                  <c:v>5297.5099999999993</c:v>
                </c:pt>
                <c:pt idx="20">
                  <c:v>5526.8799999999992</c:v>
                </c:pt>
                <c:pt idx="21">
                  <c:v>5753.19</c:v>
                </c:pt>
                <c:pt idx="22">
                  <c:v>5976.48</c:v>
                </c:pt>
                <c:pt idx="23">
                  <c:v>6196.79</c:v>
                </c:pt>
                <c:pt idx="24">
                  <c:v>6414.17</c:v>
                </c:pt>
                <c:pt idx="25">
                  <c:v>6628.65</c:v>
                </c:pt>
                <c:pt idx="26">
                  <c:v>6840.2699999999995</c:v>
                </c:pt>
                <c:pt idx="27">
                  <c:v>7049.07</c:v>
                </c:pt>
                <c:pt idx="28">
                  <c:v>7255.08</c:v>
                </c:pt>
                <c:pt idx="29">
                  <c:v>7458.35</c:v>
                </c:pt>
                <c:pt idx="30">
                  <c:v>7658.9100000000008</c:v>
                </c:pt>
                <c:pt idx="31">
                  <c:v>7856.7900000000009</c:v>
                </c:pt>
                <c:pt idx="32">
                  <c:v>8052.0300000000007</c:v>
                </c:pt>
                <c:pt idx="33">
                  <c:v>8244.67</c:v>
                </c:pt>
                <c:pt idx="34">
                  <c:v>8434.74</c:v>
                </c:pt>
                <c:pt idx="35">
                  <c:v>8622.2800000000007</c:v>
                </c:pt>
                <c:pt idx="36">
                  <c:v>8807.3200000000015</c:v>
                </c:pt>
                <c:pt idx="37">
                  <c:v>8989.8900000000012</c:v>
                </c:pt>
                <c:pt idx="38">
                  <c:v>9170.0300000000007</c:v>
                </c:pt>
                <c:pt idx="39">
                  <c:v>9347.76</c:v>
                </c:pt>
                <c:pt idx="40">
                  <c:v>9523.1200000000008</c:v>
                </c:pt>
                <c:pt idx="41">
                  <c:v>9696.1500000000015</c:v>
                </c:pt>
                <c:pt idx="42">
                  <c:v>9866.8700000000008</c:v>
                </c:pt>
                <c:pt idx="43">
                  <c:v>10035.310000000001</c:v>
                </c:pt>
                <c:pt idx="44">
                  <c:v>10201.510000000002</c:v>
                </c:pt>
                <c:pt idx="45">
                  <c:v>10365.490000000002</c:v>
                </c:pt>
                <c:pt idx="46">
                  <c:v>10527.280000000002</c:v>
                </c:pt>
                <c:pt idx="47">
                  <c:v>10686.920000000002</c:v>
                </c:pt>
                <c:pt idx="48">
                  <c:v>10844.430000000002</c:v>
                </c:pt>
                <c:pt idx="49">
                  <c:v>10999.840000000002</c:v>
                </c:pt>
                <c:pt idx="50">
                  <c:v>11153.180000000002</c:v>
                </c:pt>
                <c:pt idx="51">
                  <c:v>11304.470000000003</c:v>
                </c:pt>
                <c:pt idx="52">
                  <c:v>11453.740000000003</c:v>
                </c:pt>
                <c:pt idx="53">
                  <c:v>11601.020000000004</c:v>
                </c:pt>
                <c:pt idx="54">
                  <c:v>11746.340000000004</c:v>
                </c:pt>
                <c:pt idx="55">
                  <c:v>11889.720000000003</c:v>
                </c:pt>
                <c:pt idx="56">
                  <c:v>12031.190000000002</c:v>
                </c:pt>
                <c:pt idx="57">
                  <c:v>12170.770000000002</c:v>
                </c:pt>
                <c:pt idx="58">
                  <c:v>12308.490000000002</c:v>
                </c:pt>
                <c:pt idx="59">
                  <c:v>12444.380000000001</c:v>
                </c:pt>
                <c:pt idx="60">
                  <c:v>12578.460000000001</c:v>
                </c:pt>
                <c:pt idx="61">
                  <c:v>12710.750000000002</c:v>
                </c:pt>
                <c:pt idx="62">
                  <c:v>12841.270000000002</c:v>
                </c:pt>
                <c:pt idx="63">
                  <c:v>12970.050000000003</c:v>
                </c:pt>
                <c:pt idx="64">
                  <c:v>13097.120000000003</c:v>
                </c:pt>
                <c:pt idx="65">
                  <c:v>13222.490000000003</c:v>
                </c:pt>
                <c:pt idx="66">
                  <c:v>13346.190000000004</c:v>
                </c:pt>
                <c:pt idx="67">
                  <c:v>13468.240000000003</c:v>
                </c:pt>
                <c:pt idx="68">
                  <c:v>13588.660000000003</c:v>
                </c:pt>
                <c:pt idx="69">
                  <c:v>13707.480000000003</c:v>
                </c:pt>
                <c:pt idx="70">
                  <c:v>13824.710000000003</c:v>
                </c:pt>
                <c:pt idx="71">
                  <c:v>13940.380000000003</c:v>
                </c:pt>
                <c:pt idx="72">
                  <c:v>14054.510000000002</c:v>
                </c:pt>
                <c:pt idx="73">
                  <c:v>14167.120000000003</c:v>
                </c:pt>
                <c:pt idx="74">
                  <c:v>14278.230000000003</c:v>
                </c:pt>
                <c:pt idx="75">
                  <c:v>14387.850000000004</c:v>
                </c:pt>
                <c:pt idx="76">
                  <c:v>14496.010000000004</c:v>
                </c:pt>
                <c:pt idx="77">
                  <c:v>14602.730000000003</c:v>
                </c:pt>
                <c:pt idx="78">
                  <c:v>14708.030000000002</c:v>
                </c:pt>
                <c:pt idx="79">
                  <c:v>14811.920000000002</c:v>
                </c:pt>
                <c:pt idx="80">
                  <c:v>14914.430000000002</c:v>
                </c:pt>
                <c:pt idx="81">
                  <c:v>15015.570000000002</c:v>
                </c:pt>
                <c:pt idx="82">
                  <c:v>15115.360000000002</c:v>
                </c:pt>
                <c:pt idx="83">
                  <c:v>15213.820000000002</c:v>
                </c:pt>
                <c:pt idx="84">
                  <c:v>15310.970000000001</c:v>
                </c:pt>
                <c:pt idx="85">
                  <c:v>15406.820000000002</c:v>
                </c:pt>
                <c:pt idx="86">
                  <c:v>15501.400000000001</c:v>
                </c:pt>
                <c:pt idx="87">
                  <c:v>15594.710000000001</c:v>
                </c:pt>
                <c:pt idx="88">
                  <c:v>15686.78</c:v>
                </c:pt>
                <c:pt idx="89">
                  <c:v>15777.62</c:v>
                </c:pt>
                <c:pt idx="90">
                  <c:v>15867.25</c:v>
                </c:pt>
                <c:pt idx="91">
                  <c:v>15955.69</c:v>
                </c:pt>
                <c:pt idx="92">
                  <c:v>16042.95</c:v>
                </c:pt>
                <c:pt idx="93">
                  <c:v>16129.04</c:v>
                </c:pt>
                <c:pt idx="94">
                  <c:v>16213.990000000002</c:v>
                </c:pt>
                <c:pt idx="95">
                  <c:v>16297.800000000001</c:v>
                </c:pt>
                <c:pt idx="96">
                  <c:v>16380.500000000002</c:v>
                </c:pt>
                <c:pt idx="97">
                  <c:v>16462.09</c:v>
                </c:pt>
                <c:pt idx="98">
                  <c:v>16542.599999999999</c:v>
                </c:pt>
                <c:pt idx="99">
                  <c:v>16622.03</c:v>
                </c:pt>
                <c:pt idx="100">
                  <c:v>16700.399999999998</c:v>
                </c:pt>
                <c:pt idx="101">
                  <c:v>16777.73</c:v>
                </c:pt>
                <c:pt idx="102">
                  <c:v>16854.03</c:v>
                </c:pt>
                <c:pt idx="103">
                  <c:v>16929.309999999998</c:v>
                </c:pt>
                <c:pt idx="104">
                  <c:v>17003.589999999997</c:v>
                </c:pt>
                <c:pt idx="105">
                  <c:v>17076.879999999997</c:v>
                </c:pt>
                <c:pt idx="106">
                  <c:v>17149.189999999999</c:v>
                </c:pt>
                <c:pt idx="107">
                  <c:v>17220.53</c:v>
                </c:pt>
                <c:pt idx="108">
                  <c:v>17290.919999999998</c:v>
                </c:pt>
                <c:pt idx="109">
                  <c:v>17360.37</c:v>
                </c:pt>
                <c:pt idx="110">
                  <c:v>17428.899999999998</c:v>
                </c:pt>
                <c:pt idx="111">
                  <c:v>17496.509999999998</c:v>
                </c:pt>
                <c:pt idx="112">
                  <c:v>17563.219999999998</c:v>
                </c:pt>
                <c:pt idx="113">
                  <c:v>17629.039999999997</c:v>
                </c:pt>
                <c:pt idx="114">
                  <c:v>17693.989999999998</c:v>
                </c:pt>
                <c:pt idx="115">
                  <c:v>17758.07</c:v>
                </c:pt>
                <c:pt idx="116">
                  <c:v>17821.3</c:v>
                </c:pt>
                <c:pt idx="117">
                  <c:v>17883.68</c:v>
                </c:pt>
                <c:pt idx="118">
                  <c:v>17945.23</c:v>
                </c:pt>
                <c:pt idx="119">
                  <c:v>18005.96</c:v>
                </c:pt>
                <c:pt idx="120">
                  <c:v>18065.879999999997</c:v>
                </c:pt>
                <c:pt idx="121">
                  <c:v>18124.999999999996</c:v>
                </c:pt>
                <c:pt idx="122">
                  <c:v>18183.329999999998</c:v>
                </c:pt>
                <c:pt idx="123">
                  <c:v>18240.89</c:v>
                </c:pt>
                <c:pt idx="124">
                  <c:v>18297.68</c:v>
                </c:pt>
                <c:pt idx="125">
                  <c:v>18353.71</c:v>
                </c:pt>
                <c:pt idx="126">
                  <c:v>18408.989999999998</c:v>
                </c:pt>
                <c:pt idx="127">
                  <c:v>18463.539999999997</c:v>
                </c:pt>
                <c:pt idx="128">
                  <c:v>18517.359999999997</c:v>
                </c:pt>
                <c:pt idx="129">
                  <c:v>18570.459999999995</c:v>
                </c:pt>
                <c:pt idx="130">
                  <c:v>18622.849999999995</c:v>
                </c:pt>
                <c:pt idx="131">
                  <c:v>18674.549999999996</c:v>
                </c:pt>
                <c:pt idx="132">
                  <c:v>18725.559999999994</c:v>
                </c:pt>
                <c:pt idx="133">
                  <c:v>18775.889999999996</c:v>
                </c:pt>
                <c:pt idx="134">
                  <c:v>18825.549999999996</c:v>
                </c:pt>
                <c:pt idx="135">
                  <c:v>18874.539999999997</c:v>
                </c:pt>
                <c:pt idx="136">
                  <c:v>18922.879999999997</c:v>
                </c:pt>
                <c:pt idx="137">
                  <c:v>18970.579999999998</c:v>
                </c:pt>
                <c:pt idx="138">
                  <c:v>19017.64</c:v>
                </c:pt>
                <c:pt idx="139">
                  <c:v>19064.07</c:v>
                </c:pt>
                <c:pt idx="140">
                  <c:v>19109.88</c:v>
                </c:pt>
                <c:pt idx="141">
                  <c:v>19155.080000000002</c:v>
                </c:pt>
                <c:pt idx="142">
                  <c:v>19199.68</c:v>
                </c:pt>
                <c:pt idx="143">
                  <c:v>19243.689999999999</c:v>
                </c:pt>
                <c:pt idx="144">
                  <c:v>19287.109999999997</c:v>
                </c:pt>
                <c:pt idx="145">
                  <c:v>19329.949999999997</c:v>
                </c:pt>
                <c:pt idx="146">
                  <c:v>19372.219999999998</c:v>
                </c:pt>
                <c:pt idx="147">
                  <c:v>19413.919999999998</c:v>
                </c:pt>
                <c:pt idx="148">
                  <c:v>19455.07</c:v>
                </c:pt>
                <c:pt idx="149">
                  <c:v>19495.669999999998</c:v>
                </c:pt>
                <c:pt idx="150">
                  <c:v>19535.73</c:v>
                </c:pt>
                <c:pt idx="151">
                  <c:v>19575.25</c:v>
                </c:pt>
                <c:pt idx="152">
                  <c:v>19614.25</c:v>
                </c:pt>
                <c:pt idx="153">
                  <c:v>19652.73</c:v>
                </c:pt>
                <c:pt idx="154">
                  <c:v>19690.689999999999</c:v>
                </c:pt>
                <c:pt idx="155">
                  <c:v>19728.149999999998</c:v>
                </c:pt>
                <c:pt idx="156">
                  <c:v>19765.109999999997</c:v>
                </c:pt>
                <c:pt idx="157">
                  <c:v>19801.579999999998</c:v>
                </c:pt>
                <c:pt idx="158">
                  <c:v>19837.559999999998</c:v>
                </c:pt>
                <c:pt idx="159">
                  <c:v>19873.059999999998</c:v>
                </c:pt>
                <c:pt idx="160">
                  <c:v>19908.089999999997</c:v>
                </c:pt>
                <c:pt idx="161">
                  <c:v>19942.649999999998</c:v>
                </c:pt>
                <c:pt idx="162">
                  <c:v>19976.749999999996</c:v>
                </c:pt>
                <c:pt idx="163">
                  <c:v>20010.389999999996</c:v>
                </c:pt>
                <c:pt idx="164">
                  <c:v>20043.589999999997</c:v>
                </c:pt>
                <c:pt idx="165">
                  <c:v>20076.339999999997</c:v>
                </c:pt>
                <c:pt idx="166">
                  <c:v>20108.659999999996</c:v>
                </c:pt>
                <c:pt idx="167">
                  <c:v>20140.549999999996</c:v>
                </c:pt>
                <c:pt idx="168">
                  <c:v>20172.009999999995</c:v>
                </c:pt>
                <c:pt idx="169">
                  <c:v>20203.049999999996</c:v>
                </c:pt>
                <c:pt idx="170">
                  <c:v>20233.679999999997</c:v>
                </c:pt>
                <c:pt idx="171">
                  <c:v>20263.899999999998</c:v>
                </c:pt>
                <c:pt idx="172">
                  <c:v>20293.719999999998</c:v>
                </c:pt>
                <c:pt idx="173">
                  <c:v>20323.139999999996</c:v>
                </c:pt>
                <c:pt idx="174">
                  <c:v>20352.169999999995</c:v>
                </c:pt>
                <c:pt idx="175">
                  <c:v>20380.809999999994</c:v>
                </c:pt>
                <c:pt idx="176">
                  <c:v>20409.069999999992</c:v>
                </c:pt>
                <c:pt idx="177">
                  <c:v>20436.949999999993</c:v>
                </c:pt>
                <c:pt idx="178">
                  <c:v>20464.459999999992</c:v>
                </c:pt>
                <c:pt idx="179">
                  <c:v>20491.599999999991</c:v>
                </c:pt>
                <c:pt idx="180">
                  <c:v>20518.37999999999</c:v>
                </c:pt>
                <c:pt idx="181">
                  <c:v>20544.799999999988</c:v>
                </c:pt>
                <c:pt idx="182">
                  <c:v>20570.869999999988</c:v>
                </c:pt>
                <c:pt idx="183">
                  <c:v>20596.589999999989</c:v>
                </c:pt>
                <c:pt idx="184">
                  <c:v>20621.96999999999</c:v>
                </c:pt>
                <c:pt idx="185">
                  <c:v>20647.009999999991</c:v>
                </c:pt>
                <c:pt idx="186">
                  <c:v>20672.009999999991</c:v>
                </c:pt>
                <c:pt idx="187">
                  <c:v>20697.009999999991</c:v>
                </c:pt>
                <c:pt idx="188">
                  <c:v>20722.009999999991</c:v>
                </c:pt>
                <c:pt idx="189">
                  <c:v>20747.009999999991</c:v>
                </c:pt>
                <c:pt idx="190">
                  <c:v>20772.009999999991</c:v>
                </c:pt>
                <c:pt idx="191">
                  <c:v>20797.009999999991</c:v>
                </c:pt>
                <c:pt idx="192">
                  <c:v>20822.009999999991</c:v>
                </c:pt>
                <c:pt idx="193">
                  <c:v>20847.009999999991</c:v>
                </c:pt>
                <c:pt idx="194">
                  <c:v>20872.009999999991</c:v>
                </c:pt>
                <c:pt idx="195">
                  <c:v>20897.009999999991</c:v>
                </c:pt>
                <c:pt idx="196">
                  <c:v>20922.009999999991</c:v>
                </c:pt>
                <c:pt idx="197">
                  <c:v>20947.009999999991</c:v>
                </c:pt>
                <c:pt idx="198">
                  <c:v>20972.009999999991</c:v>
                </c:pt>
                <c:pt idx="199">
                  <c:v>20997.009999999991</c:v>
                </c:pt>
                <c:pt idx="200">
                  <c:v>21022.009999999991</c:v>
                </c:pt>
                <c:pt idx="201">
                  <c:v>21047.009999999991</c:v>
                </c:pt>
                <c:pt idx="202">
                  <c:v>21072.009999999991</c:v>
                </c:pt>
                <c:pt idx="203">
                  <c:v>21097.009999999991</c:v>
                </c:pt>
                <c:pt idx="204">
                  <c:v>21122.009999999991</c:v>
                </c:pt>
                <c:pt idx="205">
                  <c:v>21147.009999999991</c:v>
                </c:pt>
                <c:pt idx="206">
                  <c:v>21172.009999999991</c:v>
                </c:pt>
                <c:pt idx="207">
                  <c:v>21197.009999999991</c:v>
                </c:pt>
                <c:pt idx="208">
                  <c:v>21222.009999999991</c:v>
                </c:pt>
                <c:pt idx="209">
                  <c:v>21247.009999999991</c:v>
                </c:pt>
                <c:pt idx="210">
                  <c:v>21272.009999999991</c:v>
                </c:pt>
                <c:pt idx="211">
                  <c:v>21297.009999999991</c:v>
                </c:pt>
                <c:pt idx="212">
                  <c:v>21322.009999999991</c:v>
                </c:pt>
                <c:pt idx="213">
                  <c:v>21347.009999999991</c:v>
                </c:pt>
                <c:pt idx="214">
                  <c:v>21372.009999999991</c:v>
                </c:pt>
                <c:pt idx="215">
                  <c:v>21397.009999999991</c:v>
                </c:pt>
                <c:pt idx="216">
                  <c:v>21422.009999999991</c:v>
                </c:pt>
                <c:pt idx="217">
                  <c:v>21447.009999999991</c:v>
                </c:pt>
                <c:pt idx="218">
                  <c:v>21472.009999999991</c:v>
                </c:pt>
                <c:pt idx="219">
                  <c:v>21497.009999999991</c:v>
                </c:pt>
                <c:pt idx="220">
                  <c:v>21522.009999999991</c:v>
                </c:pt>
                <c:pt idx="221">
                  <c:v>21547.009999999991</c:v>
                </c:pt>
                <c:pt idx="222">
                  <c:v>21572.009999999991</c:v>
                </c:pt>
                <c:pt idx="223">
                  <c:v>21597.009999999991</c:v>
                </c:pt>
                <c:pt idx="224">
                  <c:v>21622.009999999991</c:v>
                </c:pt>
                <c:pt idx="225">
                  <c:v>21647.009999999991</c:v>
                </c:pt>
                <c:pt idx="226">
                  <c:v>21672.009999999991</c:v>
                </c:pt>
                <c:pt idx="227">
                  <c:v>21697.009999999991</c:v>
                </c:pt>
                <c:pt idx="228">
                  <c:v>21722.009999999991</c:v>
                </c:pt>
                <c:pt idx="229">
                  <c:v>21747.009999999991</c:v>
                </c:pt>
                <c:pt idx="230">
                  <c:v>21772.009999999991</c:v>
                </c:pt>
                <c:pt idx="231">
                  <c:v>21797.009999999991</c:v>
                </c:pt>
                <c:pt idx="232">
                  <c:v>21822.009999999991</c:v>
                </c:pt>
                <c:pt idx="233">
                  <c:v>21847.009999999991</c:v>
                </c:pt>
                <c:pt idx="234" formatCode="&quot;$&quot;#,##0">
                  <c:v>21851.55999999999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56896"/>
        <c:axId val="43906560"/>
      </c:lineChart>
      <c:catAx>
        <c:axId val="4294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-2700000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997248"/>
        <c:crosses val="autoZero"/>
        <c:auto val="0"/>
        <c:lblAlgn val="ctr"/>
        <c:lblOffset val="100"/>
        <c:tickLblSkip val="12"/>
        <c:noMultiLvlLbl val="0"/>
      </c:catAx>
      <c:valAx>
        <c:axId val="42997248"/>
        <c:scaling>
          <c:orientation val="minMax"/>
          <c:max val="10000"/>
        </c:scaling>
        <c:delete val="0"/>
        <c:axPos val="l"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2944768"/>
        <c:crosses val="autoZero"/>
        <c:crossBetween val="between"/>
      </c:valAx>
      <c:valAx>
        <c:axId val="43906560"/>
        <c:scaling>
          <c:orientation val="minMax"/>
        </c:scaling>
        <c:delete val="0"/>
        <c:axPos val="r"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6256896"/>
        <c:crosses val="max"/>
        <c:crossBetween val="between"/>
      </c:valAx>
      <c:catAx>
        <c:axId val="4625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0656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[nke.xlsx]Sheet5!$A$2:$A$31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1990</c:v>
                </c:pt>
                <c:pt idx="6">
                  <c:v>1991</c:v>
                </c:pt>
                <c:pt idx="7">
                  <c:v>1993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 formatCode="0">
                  <c:v>2006.7761904761901</c:v>
                </c:pt>
                <c:pt idx="22" formatCode="0">
                  <c:v>2007.8034632034601</c:v>
                </c:pt>
                <c:pt idx="23" formatCode="0">
                  <c:v>2008.83073593074</c:v>
                </c:pt>
                <c:pt idx="24" formatCode="0">
                  <c:v>2009.85800865801</c:v>
                </c:pt>
                <c:pt idx="25" formatCode="0">
                  <c:v>2010.88528138528</c:v>
                </c:pt>
                <c:pt idx="26" formatCode="0">
                  <c:v>2011.91255411255</c:v>
                </c:pt>
                <c:pt idx="27" formatCode="0">
                  <c:v>2012.9398268398299</c:v>
                </c:pt>
                <c:pt idx="28" formatCode="0">
                  <c:v>2013.9670995670999</c:v>
                </c:pt>
                <c:pt idx="29" formatCode="0">
                  <c:v>2016</c:v>
                </c:pt>
              </c:numCache>
            </c:numRef>
          </c:cat>
          <c:val>
            <c:numRef>
              <c:f>[nke.xlsx]Sheet5!$C$2:$C$31</c:f>
              <c:numCache>
                <c:formatCode>"$"#,##0</c:formatCode>
                <c:ptCount val="30"/>
                <c:pt idx="0">
                  <c:v>65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125</c:v>
                </c:pt>
                <c:pt idx="5">
                  <c:v>125</c:v>
                </c:pt>
                <c:pt idx="6">
                  <c:v>125</c:v>
                </c:pt>
                <c:pt idx="7">
                  <c:v>125</c:v>
                </c:pt>
                <c:pt idx="8">
                  <c:v>125</c:v>
                </c:pt>
                <c:pt idx="9">
                  <c:v>125</c:v>
                </c:pt>
                <c:pt idx="10">
                  <c:v>125</c:v>
                </c:pt>
                <c:pt idx="11">
                  <c:v>135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160</c:v>
                </c:pt>
                <c:pt idx="16">
                  <c:v>200</c:v>
                </c:pt>
                <c:pt idx="17">
                  <c:v>175</c:v>
                </c:pt>
                <c:pt idx="18">
                  <c:v>165</c:v>
                </c:pt>
                <c:pt idx="19">
                  <c:v>175</c:v>
                </c:pt>
                <c:pt idx="20">
                  <c:v>175</c:v>
                </c:pt>
                <c:pt idx="21">
                  <c:v>175</c:v>
                </c:pt>
                <c:pt idx="22">
                  <c:v>185</c:v>
                </c:pt>
                <c:pt idx="23">
                  <c:v>190</c:v>
                </c:pt>
                <c:pt idx="24">
                  <c:v>170</c:v>
                </c:pt>
                <c:pt idx="25">
                  <c:v>175</c:v>
                </c:pt>
                <c:pt idx="26">
                  <c:v>230</c:v>
                </c:pt>
                <c:pt idx="27">
                  <c:v>250</c:v>
                </c:pt>
                <c:pt idx="28">
                  <c:v>225</c:v>
                </c:pt>
                <c:pt idx="29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27456"/>
        <c:axId val="48228992"/>
      </c:barChart>
      <c:catAx>
        <c:axId val="482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228992"/>
        <c:crosses val="autoZero"/>
        <c:auto val="1"/>
        <c:lblAlgn val="ctr"/>
        <c:lblOffset val="100"/>
        <c:noMultiLvlLbl val="0"/>
      </c:catAx>
      <c:valAx>
        <c:axId val="48228992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227456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of</a:t>
            </a:r>
            <a:r>
              <a:rPr lang="en-US" sz="24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$65 Investment</a:t>
            </a:r>
          </a:p>
        </c:rich>
      </c:tx>
      <c:layout>
        <c:manualLayout>
          <c:xMode val="edge"/>
          <c:yMode val="edge"/>
          <c:x val="0.22588076101886231"/>
          <c:y val="5.7445200302343159E-2"/>
        </c:manualLayout>
      </c:layout>
      <c:overlay val="1"/>
      <c:spPr>
        <a:ln>
          <a:noFill/>
        </a:ln>
      </c:sp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0000"/>
            </a:solidFill>
            <a:ln w="19050">
              <a:solidFill>
                <a:schemeClr val="bg1"/>
              </a:solidFill>
            </a:ln>
          </c:spPr>
          <c:cat>
            <c:numRef>
              <c:f>[nke.xlsx]Worksheet!$A$1040:$A$9126</c:f>
              <c:numCache>
                <c:formatCode>m/d/yyyy</c:formatCode>
                <c:ptCount val="8087"/>
                <c:pt idx="0">
                  <c:v>31049</c:v>
                </c:pt>
                <c:pt idx="1">
                  <c:v>31050</c:v>
                </c:pt>
                <c:pt idx="2">
                  <c:v>31051</c:v>
                </c:pt>
                <c:pt idx="3">
                  <c:v>31054</c:v>
                </c:pt>
                <c:pt idx="4">
                  <c:v>31055</c:v>
                </c:pt>
                <c:pt idx="5">
                  <c:v>31056</c:v>
                </c:pt>
                <c:pt idx="6">
                  <c:v>31057</c:v>
                </c:pt>
                <c:pt idx="7">
                  <c:v>31058</c:v>
                </c:pt>
                <c:pt idx="8">
                  <c:v>31061</c:v>
                </c:pt>
                <c:pt idx="9">
                  <c:v>31062</c:v>
                </c:pt>
                <c:pt idx="10">
                  <c:v>31063</c:v>
                </c:pt>
                <c:pt idx="11">
                  <c:v>31064</c:v>
                </c:pt>
                <c:pt idx="12">
                  <c:v>31065</c:v>
                </c:pt>
                <c:pt idx="13">
                  <c:v>31068</c:v>
                </c:pt>
                <c:pt idx="14">
                  <c:v>31069</c:v>
                </c:pt>
                <c:pt idx="15">
                  <c:v>31070</c:v>
                </c:pt>
                <c:pt idx="16">
                  <c:v>31071</c:v>
                </c:pt>
                <c:pt idx="17">
                  <c:v>31072</c:v>
                </c:pt>
                <c:pt idx="18">
                  <c:v>31075</c:v>
                </c:pt>
                <c:pt idx="19">
                  <c:v>31076</c:v>
                </c:pt>
                <c:pt idx="20">
                  <c:v>31077</c:v>
                </c:pt>
                <c:pt idx="21">
                  <c:v>31078</c:v>
                </c:pt>
                <c:pt idx="22">
                  <c:v>31079</c:v>
                </c:pt>
                <c:pt idx="23">
                  <c:v>31082</c:v>
                </c:pt>
                <c:pt idx="24">
                  <c:v>31083</c:v>
                </c:pt>
                <c:pt idx="25">
                  <c:v>31084</c:v>
                </c:pt>
                <c:pt idx="26">
                  <c:v>31085</c:v>
                </c:pt>
                <c:pt idx="27">
                  <c:v>31086</c:v>
                </c:pt>
                <c:pt idx="28">
                  <c:v>31089</c:v>
                </c:pt>
                <c:pt idx="29">
                  <c:v>31090</c:v>
                </c:pt>
                <c:pt idx="30">
                  <c:v>31091</c:v>
                </c:pt>
                <c:pt idx="31">
                  <c:v>31092</c:v>
                </c:pt>
                <c:pt idx="32">
                  <c:v>31093</c:v>
                </c:pt>
                <c:pt idx="33">
                  <c:v>31097</c:v>
                </c:pt>
                <c:pt idx="34">
                  <c:v>31098</c:v>
                </c:pt>
                <c:pt idx="35">
                  <c:v>31099</c:v>
                </c:pt>
                <c:pt idx="36">
                  <c:v>31100</c:v>
                </c:pt>
                <c:pt idx="37">
                  <c:v>31103</c:v>
                </c:pt>
                <c:pt idx="38">
                  <c:v>31104</c:v>
                </c:pt>
                <c:pt idx="39">
                  <c:v>31105</c:v>
                </c:pt>
                <c:pt idx="40">
                  <c:v>31106</c:v>
                </c:pt>
                <c:pt idx="41">
                  <c:v>31107</c:v>
                </c:pt>
                <c:pt idx="42">
                  <c:v>31110</c:v>
                </c:pt>
                <c:pt idx="43">
                  <c:v>31111</c:v>
                </c:pt>
                <c:pt idx="44">
                  <c:v>31112</c:v>
                </c:pt>
                <c:pt idx="45">
                  <c:v>31113</c:v>
                </c:pt>
                <c:pt idx="46">
                  <c:v>31114</c:v>
                </c:pt>
                <c:pt idx="47">
                  <c:v>31117</c:v>
                </c:pt>
                <c:pt idx="48">
                  <c:v>31118</c:v>
                </c:pt>
                <c:pt idx="49">
                  <c:v>31119</c:v>
                </c:pt>
                <c:pt idx="50">
                  <c:v>31120</c:v>
                </c:pt>
                <c:pt idx="51">
                  <c:v>31121</c:v>
                </c:pt>
                <c:pt idx="52">
                  <c:v>31124</c:v>
                </c:pt>
                <c:pt idx="53">
                  <c:v>31125</c:v>
                </c:pt>
                <c:pt idx="54">
                  <c:v>31126</c:v>
                </c:pt>
                <c:pt idx="55">
                  <c:v>31127</c:v>
                </c:pt>
                <c:pt idx="56">
                  <c:v>31128</c:v>
                </c:pt>
                <c:pt idx="57">
                  <c:v>31131</c:v>
                </c:pt>
                <c:pt idx="58">
                  <c:v>31132</c:v>
                </c:pt>
                <c:pt idx="59">
                  <c:v>31133</c:v>
                </c:pt>
                <c:pt idx="60">
                  <c:v>31134</c:v>
                </c:pt>
                <c:pt idx="61">
                  <c:v>31135</c:v>
                </c:pt>
                <c:pt idx="62">
                  <c:v>31138</c:v>
                </c:pt>
                <c:pt idx="63">
                  <c:v>31139</c:v>
                </c:pt>
                <c:pt idx="64">
                  <c:v>31140</c:v>
                </c:pt>
                <c:pt idx="65">
                  <c:v>31141</c:v>
                </c:pt>
                <c:pt idx="66">
                  <c:v>31145</c:v>
                </c:pt>
                <c:pt idx="67">
                  <c:v>31146</c:v>
                </c:pt>
                <c:pt idx="68">
                  <c:v>31147</c:v>
                </c:pt>
                <c:pt idx="69">
                  <c:v>31148</c:v>
                </c:pt>
                <c:pt idx="70">
                  <c:v>31149</c:v>
                </c:pt>
                <c:pt idx="71">
                  <c:v>31152</c:v>
                </c:pt>
                <c:pt idx="72">
                  <c:v>31153</c:v>
                </c:pt>
                <c:pt idx="73">
                  <c:v>31154</c:v>
                </c:pt>
                <c:pt idx="74">
                  <c:v>31155</c:v>
                </c:pt>
                <c:pt idx="75">
                  <c:v>31156</c:v>
                </c:pt>
                <c:pt idx="76">
                  <c:v>31159</c:v>
                </c:pt>
                <c:pt idx="77">
                  <c:v>31160</c:v>
                </c:pt>
                <c:pt idx="78">
                  <c:v>31161</c:v>
                </c:pt>
                <c:pt idx="79">
                  <c:v>31162</c:v>
                </c:pt>
                <c:pt idx="80">
                  <c:v>31163</c:v>
                </c:pt>
                <c:pt idx="81">
                  <c:v>31166</c:v>
                </c:pt>
                <c:pt idx="82">
                  <c:v>31167</c:v>
                </c:pt>
                <c:pt idx="83">
                  <c:v>31168</c:v>
                </c:pt>
                <c:pt idx="84">
                  <c:v>31169</c:v>
                </c:pt>
                <c:pt idx="85">
                  <c:v>31170</c:v>
                </c:pt>
                <c:pt idx="86">
                  <c:v>31173</c:v>
                </c:pt>
                <c:pt idx="87">
                  <c:v>31174</c:v>
                </c:pt>
                <c:pt idx="88">
                  <c:v>31175</c:v>
                </c:pt>
                <c:pt idx="89">
                  <c:v>31176</c:v>
                </c:pt>
                <c:pt idx="90">
                  <c:v>31177</c:v>
                </c:pt>
                <c:pt idx="91">
                  <c:v>31180</c:v>
                </c:pt>
                <c:pt idx="92">
                  <c:v>31181</c:v>
                </c:pt>
                <c:pt idx="93">
                  <c:v>31182</c:v>
                </c:pt>
                <c:pt idx="94">
                  <c:v>31183</c:v>
                </c:pt>
                <c:pt idx="95">
                  <c:v>31184</c:v>
                </c:pt>
                <c:pt idx="96">
                  <c:v>31187</c:v>
                </c:pt>
                <c:pt idx="97">
                  <c:v>31188</c:v>
                </c:pt>
                <c:pt idx="98">
                  <c:v>31189</c:v>
                </c:pt>
                <c:pt idx="99">
                  <c:v>31190</c:v>
                </c:pt>
                <c:pt idx="100">
                  <c:v>31191</c:v>
                </c:pt>
                <c:pt idx="101">
                  <c:v>31195</c:v>
                </c:pt>
                <c:pt idx="102">
                  <c:v>31196</c:v>
                </c:pt>
                <c:pt idx="103">
                  <c:v>31197</c:v>
                </c:pt>
                <c:pt idx="104">
                  <c:v>31198</c:v>
                </c:pt>
                <c:pt idx="105">
                  <c:v>31201</c:v>
                </c:pt>
                <c:pt idx="106">
                  <c:v>31202</c:v>
                </c:pt>
                <c:pt idx="107">
                  <c:v>31203</c:v>
                </c:pt>
                <c:pt idx="108">
                  <c:v>31204</c:v>
                </c:pt>
                <c:pt idx="109">
                  <c:v>31205</c:v>
                </c:pt>
                <c:pt idx="110">
                  <c:v>31208</c:v>
                </c:pt>
                <c:pt idx="111">
                  <c:v>31209</c:v>
                </c:pt>
                <c:pt idx="112">
                  <c:v>31210</c:v>
                </c:pt>
                <c:pt idx="113">
                  <c:v>31211</c:v>
                </c:pt>
                <c:pt idx="114">
                  <c:v>31212</c:v>
                </c:pt>
                <c:pt idx="115">
                  <c:v>31215</c:v>
                </c:pt>
                <c:pt idx="116">
                  <c:v>31216</c:v>
                </c:pt>
                <c:pt idx="117">
                  <c:v>31217</c:v>
                </c:pt>
                <c:pt idx="118">
                  <c:v>31218</c:v>
                </c:pt>
                <c:pt idx="119">
                  <c:v>31219</c:v>
                </c:pt>
                <c:pt idx="120">
                  <c:v>31222</c:v>
                </c:pt>
                <c:pt idx="121">
                  <c:v>31223</c:v>
                </c:pt>
                <c:pt idx="122">
                  <c:v>31224</c:v>
                </c:pt>
                <c:pt idx="123">
                  <c:v>31225</c:v>
                </c:pt>
                <c:pt idx="124">
                  <c:v>31226</c:v>
                </c:pt>
                <c:pt idx="125">
                  <c:v>31229</c:v>
                </c:pt>
                <c:pt idx="126">
                  <c:v>31230</c:v>
                </c:pt>
                <c:pt idx="127">
                  <c:v>31231</c:v>
                </c:pt>
                <c:pt idx="128">
                  <c:v>31233</c:v>
                </c:pt>
                <c:pt idx="129">
                  <c:v>31236</c:v>
                </c:pt>
                <c:pt idx="130">
                  <c:v>31237</c:v>
                </c:pt>
                <c:pt idx="131">
                  <c:v>31238</c:v>
                </c:pt>
                <c:pt idx="132">
                  <c:v>31239</c:v>
                </c:pt>
                <c:pt idx="133">
                  <c:v>31240</c:v>
                </c:pt>
                <c:pt idx="134">
                  <c:v>31243</c:v>
                </c:pt>
                <c:pt idx="135">
                  <c:v>31244</c:v>
                </c:pt>
                <c:pt idx="136">
                  <c:v>31245</c:v>
                </c:pt>
                <c:pt idx="137">
                  <c:v>31246</c:v>
                </c:pt>
                <c:pt idx="138">
                  <c:v>31247</c:v>
                </c:pt>
                <c:pt idx="139">
                  <c:v>31250</c:v>
                </c:pt>
                <c:pt idx="140">
                  <c:v>31251</c:v>
                </c:pt>
                <c:pt idx="141">
                  <c:v>31252</c:v>
                </c:pt>
                <c:pt idx="142">
                  <c:v>31253</c:v>
                </c:pt>
                <c:pt idx="143">
                  <c:v>31254</c:v>
                </c:pt>
                <c:pt idx="144">
                  <c:v>31257</c:v>
                </c:pt>
                <c:pt idx="145">
                  <c:v>31258</c:v>
                </c:pt>
                <c:pt idx="146">
                  <c:v>31259</c:v>
                </c:pt>
                <c:pt idx="147">
                  <c:v>31260</c:v>
                </c:pt>
                <c:pt idx="148">
                  <c:v>31261</c:v>
                </c:pt>
                <c:pt idx="149">
                  <c:v>31264</c:v>
                </c:pt>
                <c:pt idx="150">
                  <c:v>31265</c:v>
                </c:pt>
                <c:pt idx="151">
                  <c:v>31266</c:v>
                </c:pt>
                <c:pt idx="152">
                  <c:v>31267</c:v>
                </c:pt>
                <c:pt idx="153">
                  <c:v>31268</c:v>
                </c:pt>
                <c:pt idx="154">
                  <c:v>31271</c:v>
                </c:pt>
                <c:pt idx="155">
                  <c:v>31272</c:v>
                </c:pt>
                <c:pt idx="156">
                  <c:v>31273</c:v>
                </c:pt>
                <c:pt idx="157">
                  <c:v>31274</c:v>
                </c:pt>
                <c:pt idx="158">
                  <c:v>31275</c:v>
                </c:pt>
                <c:pt idx="159">
                  <c:v>31278</c:v>
                </c:pt>
                <c:pt idx="160">
                  <c:v>31279</c:v>
                </c:pt>
                <c:pt idx="161">
                  <c:v>31280</c:v>
                </c:pt>
                <c:pt idx="162">
                  <c:v>31281</c:v>
                </c:pt>
                <c:pt idx="163">
                  <c:v>31282</c:v>
                </c:pt>
                <c:pt idx="164">
                  <c:v>31285</c:v>
                </c:pt>
                <c:pt idx="165">
                  <c:v>31286</c:v>
                </c:pt>
                <c:pt idx="166">
                  <c:v>31287</c:v>
                </c:pt>
                <c:pt idx="167">
                  <c:v>31288</c:v>
                </c:pt>
                <c:pt idx="168">
                  <c:v>31289</c:v>
                </c:pt>
                <c:pt idx="169">
                  <c:v>31293</c:v>
                </c:pt>
                <c:pt idx="170">
                  <c:v>31294</c:v>
                </c:pt>
                <c:pt idx="171">
                  <c:v>31295</c:v>
                </c:pt>
                <c:pt idx="172">
                  <c:v>31296</c:v>
                </c:pt>
                <c:pt idx="173">
                  <c:v>31299</c:v>
                </c:pt>
                <c:pt idx="174">
                  <c:v>31300</c:v>
                </c:pt>
                <c:pt idx="175">
                  <c:v>31301</c:v>
                </c:pt>
                <c:pt idx="176">
                  <c:v>31302</c:v>
                </c:pt>
                <c:pt idx="177">
                  <c:v>31303</c:v>
                </c:pt>
                <c:pt idx="178">
                  <c:v>31306</c:v>
                </c:pt>
                <c:pt idx="179">
                  <c:v>31307</c:v>
                </c:pt>
                <c:pt idx="180">
                  <c:v>31308</c:v>
                </c:pt>
                <c:pt idx="181">
                  <c:v>31309</c:v>
                </c:pt>
                <c:pt idx="182">
                  <c:v>31310</c:v>
                </c:pt>
                <c:pt idx="183">
                  <c:v>31313</c:v>
                </c:pt>
                <c:pt idx="184">
                  <c:v>31314</c:v>
                </c:pt>
                <c:pt idx="185">
                  <c:v>31315</c:v>
                </c:pt>
                <c:pt idx="186">
                  <c:v>31316</c:v>
                </c:pt>
                <c:pt idx="187">
                  <c:v>31317</c:v>
                </c:pt>
                <c:pt idx="188">
                  <c:v>31320</c:v>
                </c:pt>
                <c:pt idx="189">
                  <c:v>31321</c:v>
                </c:pt>
                <c:pt idx="190">
                  <c:v>31322</c:v>
                </c:pt>
                <c:pt idx="191">
                  <c:v>31323</c:v>
                </c:pt>
                <c:pt idx="192">
                  <c:v>31324</c:v>
                </c:pt>
                <c:pt idx="193">
                  <c:v>31327</c:v>
                </c:pt>
                <c:pt idx="194">
                  <c:v>31328</c:v>
                </c:pt>
                <c:pt idx="195">
                  <c:v>31329</c:v>
                </c:pt>
                <c:pt idx="196">
                  <c:v>31330</c:v>
                </c:pt>
                <c:pt idx="197">
                  <c:v>31331</c:v>
                </c:pt>
                <c:pt idx="198">
                  <c:v>31334</c:v>
                </c:pt>
                <c:pt idx="199">
                  <c:v>31335</c:v>
                </c:pt>
                <c:pt idx="200">
                  <c:v>31336</c:v>
                </c:pt>
                <c:pt idx="201">
                  <c:v>31337</c:v>
                </c:pt>
                <c:pt idx="202">
                  <c:v>31338</c:v>
                </c:pt>
                <c:pt idx="203">
                  <c:v>31341</c:v>
                </c:pt>
                <c:pt idx="204">
                  <c:v>31342</c:v>
                </c:pt>
                <c:pt idx="205">
                  <c:v>31343</c:v>
                </c:pt>
                <c:pt idx="206">
                  <c:v>31344</c:v>
                </c:pt>
                <c:pt idx="207">
                  <c:v>31345</c:v>
                </c:pt>
                <c:pt idx="208">
                  <c:v>31348</c:v>
                </c:pt>
                <c:pt idx="209">
                  <c:v>31349</c:v>
                </c:pt>
                <c:pt idx="210">
                  <c:v>31350</c:v>
                </c:pt>
                <c:pt idx="211">
                  <c:v>31351</c:v>
                </c:pt>
                <c:pt idx="212">
                  <c:v>31352</c:v>
                </c:pt>
                <c:pt idx="213">
                  <c:v>31355</c:v>
                </c:pt>
                <c:pt idx="214">
                  <c:v>31356</c:v>
                </c:pt>
                <c:pt idx="215">
                  <c:v>31357</c:v>
                </c:pt>
                <c:pt idx="216">
                  <c:v>31358</c:v>
                </c:pt>
                <c:pt idx="217">
                  <c:v>31359</c:v>
                </c:pt>
                <c:pt idx="218">
                  <c:v>31362</c:v>
                </c:pt>
                <c:pt idx="219">
                  <c:v>31363</c:v>
                </c:pt>
                <c:pt idx="220">
                  <c:v>31364</c:v>
                </c:pt>
                <c:pt idx="221">
                  <c:v>31365</c:v>
                </c:pt>
                <c:pt idx="222">
                  <c:v>31366</c:v>
                </c:pt>
                <c:pt idx="223">
                  <c:v>31369</c:v>
                </c:pt>
                <c:pt idx="224">
                  <c:v>31370</c:v>
                </c:pt>
                <c:pt idx="225">
                  <c:v>31371</c:v>
                </c:pt>
                <c:pt idx="226">
                  <c:v>31372</c:v>
                </c:pt>
                <c:pt idx="227">
                  <c:v>31373</c:v>
                </c:pt>
                <c:pt idx="228">
                  <c:v>31376</c:v>
                </c:pt>
                <c:pt idx="229">
                  <c:v>31377</c:v>
                </c:pt>
                <c:pt idx="230">
                  <c:v>31378</c:v>
                </c:pt>
                <c:pt idx="231">
                  <c:v>31380</c:v>
                </c:pt>
                <c:pt idx="232">
                  <c:v>31383</c:v>
                </c:pt>
                <c:pt idx="233">
                  <c:v>31384</c:v>
                </c:pt>
                <c:pt idx="234">
                  <c:v>31385</c:v>
                </c:pt>
                <c:pt idx="235">
                  <c:v>31386</c:v>
                </c:pt>
                <c:pt idx="236">
                  <c:v>31387</c:v>
                </c:pt>
                <c:pt idx="237">
                  <c:v>31390</c:v>
                </c:pt>
                <c:pt idx="238">
                  <c:v>31391</c:v>
                </c:pt>
                <c:pt idx="239">
                  <c:v>31392</c:v>
                </c:pt>
                <c:pt idx="240">
                  <c:v>31393</c:v>
                </c:pt>
                <c:pt idx="241">
                  <c:v>31394</c:v>
                </c:pt>
                <c:pt idx="242">
                  <c:v>31397</c:v>
                </c:pt>
                <c:pt idx="243">
                  <c:v>31398</c:v>
                </c:pt>
                <c:pt idx="244">
                  <c:v>31399</c:v>
                </c:pt>
                <c:pt idx="245">
                  <c:v>31400</c:v>
                </c:pt>
                <c:pt idx="246">
                  <c:v>31401</c:v>
                </c:pt>
                <c:pt idx="247">
                  <c:v>31404</c:v>
                </c:pt>
                <c:pt idx="248">
                  <c:v>31405</c:v>
                </c:pt>
                <c:pt idx="249">
                  <c:v>31407</c:v>
                </c:pt>
                <c:pt idx="250">
                  <c:v>31408</c:v>
                </c:pt>
                <c:pt idx="251">
                  <c:v>31411</c:v>
                </c:pt>
                <c:pt idx="252">
                  <c:v>31412</c:v>
                </c:pt>
                <c:pt idx="253">
                  <c:v>31414</c:v>
                </c:pt>
                <c:pt idx="254">
                  <c:v>31415</c:v>
                </c:pt>
                <c:pt idx="255">
                  <c:v>31418</c:v>
                </c:pt>
                <c:pt idx="256">
                  <c:v>31419</c:v>
                </c:pt>
                <c:pt idx="257">
                  <c:v>31420</c:v>
                </c:pt>
                <c:pt idx="258">
                  <c:v>31421</c:v>
                </c:pt>
                <c:pt idx="259">
                  <c:v>31422</c:v>
                </c:pt>
                <c:pt idx="260">
                  <c:v>31425</c:v>
                </c:pt>
                <c:pt idx="261">
                  <c:v>31426</c:v>
                </c:pt>
                <c:pt idx="262">
                  <c:v>31427</c:v>
                </c:pt>
                <c:pt idx="263">
                  <c:v>31428</c:v>
                </c:pt>
                <c:pt idx="264">
                  <c:v>31429</c:v>
                </c:pt>
                <c:pt idx="265">
                  <c:v>31432</c:v>
                </c:pt>
                <c:pt idx="266">
                  <c:v>31433</c:v>
                </c:pt>
                <c:pt idx="267">
                  <c:v>31434</c:v>
                </c:pt>
                <c:pt idx="268">
                  <c:v>31435</c:v>
                </c:pt>
                <c:pt idx="269">
                  <c:v>31436</c:v>
                </c:pt>
                <c:pt idx="270">
                  <c:v>31439</c:v>
                </c:pt>
                <c:pt idx="271">
                  <c:v>31440</c:v>
                </c:pt>
                <c:pt idx="272">
                  <c:v>31441</c:v>
                </c:pt>
                <c:pt idx="273">
                  <c:v>31442</c:v>
                </c:pt>
                <c:pt idx="274">
                  <c:v>31443</c:v>
                </c:pt>
                <c:pt idx="275">
                  <c:v>31446</c:v>
                </c:pt>
                <c:pt idx="276">
                  <c:v>31447</c:v>
                </c:pt>
                <c:pt idx="277">
                  <c:v>31448</c:v>
                </c:pt>
                <c:pt idx="278">
                  <c:v>31449</c:v>
                </c:pt>
                <c:pt idx="279">
                  <c:v>31450</c:v>
                </c:pt>
                <c:pt idx="280">
                  <c:v>31453</c:v>
                </c:pt>
                <c:pt idx="281">
                  <c:v>31454</c:v>
                </c:pt>
                <c:pt idx="282">
                  <c:v>31455</c:v>
                </c:pt>
                <c:pt idx="283">
                  <c:v>31456</c:v>
                </c:pt>
                <c:pt idx="284">
                  <c:v>31457</c:v>
                </c:pt>
                <c:pt idx="285">
                  <c:v>31461</c:v>
                </c:pt>
                <c:pt idx="286">
                  <c:v>31462</c:v>
                </c:pt>
                <c:pt idx="287">
                  <c:v>31463</c:v>
                </c:pt>
                <c:pt idx="288">
                  <c:v>31464</c:v>
                </c:pt>
                <c:pt idx="289">
                  <c:v>31467</c:v>
                </c:pt>
                <c:pt idx="290">
                  <c:v>31468</c:v>
                </c:pt>
                <c:pt idx="291">
                  <c:v>31469</c:v>
                </c:pt>
                <c:pt idx="292">
                  <c:v>31470</c:v>
                </c:pt>
                <c:pt idx="293">
                  <c:v>31471</c:v>
                </c:pt>
                <c:pt idx="294">
                  <c:v>31474</c:v>
                </c:pt>
                <c:pt idx="295">
                  <c:v>31475</c:v>
                </c:pt>
                <c:pt idx="296">
                  <c:v>31476</c:v>
                </c:pt>
                <c:pt idx="297">
                  <c:v>31477</c:v>
                </c:pt>
                <c:pt idx="298">
                  <c:v>31478</c:v>
                </c:pt>
                <c:pt idx="299">
                  <c:v>31481</c:v>
                </c:pt>
                <c:pt idx="300">
                  <c:v>31482</c:v>
                </c:pt>
                <c:pt idx="301">
                  <c:v>31483</c:v>
                </c:pt>
                <c:pt idx="302">
                  <c:v>31484</c:v>
                </c:pt>
                <c:pt idx="303">
                  <c:v>31485</c:v>
                </c:pt>
                <c:pt idx="304">
                  <c:v>31488</c:v>
                </c:pt>
                <c:pt idx="305">
                  <c:v>31489</c:v>
                </c:pt>
                <c:pt idx="306">
                  <c:v>31490</c:v>
                </c:pt>
                <c:pt idx="307">
                  <c:v>31491</c:v>
                </c:pt>
                <c:pt idx="308">
                  <c:v>31492</c:v>
                </c:pt>
                <c:pt idx="309">
                  <c:v>31495</c:v>
                </c:pt>
                <c:pt idx="310">
                  <c:v>31496</c:v>
                </c:pt>
                <c:pt idx="311">
                  <c:v>31497</c:v>
                </c:pt>
                <c:pt idx="312">
                  <c:v>31498</c:v>
                </c:pt>
                <c:pt idx="313">
                  <c:v>31502</c:v>
                </c:pt>
                <c:pt idx="314">
                  <c:v>31503</c:v>
                </c:pt>
                <c:pt idx="315">
                  <c:v>31504</c:v>
                </c:pt>
                <c:pt idx="316">
                  <c:v>31505</c:v>
                </c:pt>
                <c:pt idx="317">
                  <c:v>31506</c:v>
                </c:pt>
                <c:pt idx="318">
                  <c:v>31509</c:v>
                </c:pt>
                <c:pt idx="319">
                  <c:v>31510</c:v>
                </c:pt>
                <c:pt idx="320">
                  <c:v>31511</c:v>
                </c:pt>
                <c:pt idx="321">
                  <c:v>31512</c:v>
                </c:pt>
                <c:pt idx="322">
                  <c:v>31513</c:v>
                </c:pt>
                <c:pt idx="323">
                  <c:v>31516</c:v>
                </c:pt>
                <c:pt idx="324">
                  <c:v>31517</c:v>
                </c:pt>
                <c:pt idx="325">
                  <c:v>31518</c:v>
                </c:pt>
                <c:pt idx="326">
                  <c:v>31519</c:v>
                </c:pt>
                <c:pt idx="327">
                  <c:v>31520</c:v>
                </c:pt>
                <c:pt idx="328">
                  <c:v>31523</c:v>
                </c:pt>
                <c:pt idx="329">
                  <c:v>31524</c:v>
                </c:pt>
                <c:pt idx="330">
                  <c:v>31525</c:v>
                </c:pt>
                <c:pt idx="331">
                  <c:v>31526</c:v>
                </c:pt>
                <c:pt idx="332">
                  <c:v>31527</c:v>
                </c:pt>
                <c:pt idx="333">
                  <c:v>31530</c:v>
                </c:pt>
                <c:pt idx="334">
                  <c:v>31531</c:v>
                </c:pt>
                <c:pt idx="335">
                  <c:v>31532</c:v>
                </c:pt>
                <c:pt idx="336">
                  <c:v>31533</c:v>
                </c:pt>
                <c:pt idx="337">
                  <c:v>31534</c:v>
                </c:pt>
                <c:pt idx="338">
                  <c:v>31537</c:v>
                </c:pt>
                <c:pt idx="339">
                  <c:v>31538</c:v>
                </c:pt>
                <c:pt idx="340">
                  <c:v>31539</c:v>
                </c:pt>
                <c:pt idx="341">
                  <c:v>31540</c:v>
                </c:pt>
                <c:pt idx="342">
                  <c:v>31541</c:v>
                </c:pt>
                <c:pt idx="343">
                  <c:v>31544</c:v>
                </c:pt>
                <c:pt idx="344">
                  <c:v>31545</c:v>
                </c:pt>
                <c:pt idx="345">
                  <c:v>31546</c:v>
                </c:pt>
                <c:pt idx="346">
                  <c:v>31547</c:v>
                </c:pt>
                <c:pt idx="347">
                  <c:v>31548</c:v>
                </c:pt>
                <c:pt idx="348">
                  <c:v>31551</c:v>
                </c:pt>
                <c:pt idx="349">
                  <c:v>31552</c:v>
                </c:pt>
                <c:pt idx="350">
                  <c:v>31553</c:v>
                </c:pt>
                <c:pt idx="351">
                  <c:v>31554</c:v>
                </c:pt>
                <c:pt idx="352">
                  <c:v>31555</c:v>
                </c:pt>
                <c:pt idx="353">
                  <c:v>31559</c:v>
                </c:pt>
                <c:pt idx="354">
                  <c:v>31560</c:v>
                </c:pt>
                <c:pt idx="355">
                  <c:v>31561</c:v>
                </c:pt>
                <c:pt idx="356">
                  <c:v>31562</c:v>
                </c:pt>
                <c:pt idx="357">
                  <c:v>31565</c:v>
                </c:pt>
                <c:pt idx="358">
                  <c:v>31566</c:v>
                </c:pt>
                <c:pt idx="359">
                  <c:v>31567</c:v>
                </c:pt>
                <c:pt idx="360">
                  <c:v>31568</c:v>
                </c:pt>
                <c:pt idx="361">
                  <c:v>31569</c:v>
                </c:pt>
                <c:pt idx="362">
                  <c:v>31572</c:v>
                </c:pt>
                <c:pt idx="363">
                  <c:v>31573</c:v>
                </c:pt>
                <c:pt idx="364">
                  <c:v>31574</c:v>
                </c:pt>
                <c:pt idx="365">
                  <c:v>31575</c:v>
                </c:pt>
                <c:pt idx="366">
                  <c:v>31576</c:v>
                </c:pt>
                <c:pt idx="367">
                  <c:v>31579</c:v>
                </c:pt>
                <c:pt idx="368">
                  <c:v>31580</c:v>
                </c:pt>
                <c:pt idx="369">
                  <c:v>31581</c:v>
                </c:pt>
                <c:pt idx="370">
                  <c:v>31582</c:v>
                </c:pt>
                <c:pt idx="371">
                  <c:v>31583</c:v>
                </c:pt>
                <c:pt idx="372">
                  <c:v>31586</c:v>
                </c:pt>
                <c:pt idx="373">
                  <c:v>31587</c:v>
                </c:pt>
                <c:pt idx="374">
                  <c:v>31588</c:v>
                </c:pt>
                <c:pt idx="375">
                  <c:v>31589</c:v>
                </c:pt>
                <c:pt idx="376">
                  <c:v>31590</c:v>
                </c:pt>
                <c:pt idx="377">
                  <c:v>31593</c:v>
                </c:pt>
                <c:pt idx="378">
                  <c:v>31594</c:v>
                </c:pt>
                <c:pt idx="379">
                  <c:v>31595</c:v>
                </c:pt>
                <c:pt idx="380">
                  <c:v>31596</c:v>
                </c:pt>
                <c:pt idx="381">
                  <c:v>31600</c:v>
                </c:pt>
                <c:pt idx="382">
                  <c:v>31601</c:v>
                </c:pt>
                <c:pt idx="383">
                  <c:v>31602</c:v>
                </c:pt>
                <c:pt idx="384">
                  <c:v>31603</c:v>
                </c:pt>
                <c:pt idx="385">
                  <c:v>31604</c:v>
                </c:pt>
                <c:pt idx="386">
                  <c:v>31607</c:v>
                </c:pt>
                <c:pt idx="387">
                  <c:v>31608</c:v>
                </c:pt>
                <c:pt idx="388">
                  <c:v>31609</c:v>
                </c:pt>
                <c:pt idx="389">
                  <c:v>31610</c:v>
                </c:pt>
                <c:pt idx="390">
                  <c:v>31611</c:v>
                </c:pt>
                <c:pt idx="391">
                  <c:v>31614</c:v>
                </c:pt>
                <c:pt idx="392">
                  <c:v>31615</c:v>
                </c:pt>
                <c:pt idx="393">
                  <c:v>31616</c:v>
                </c:pt>
                <c:pt idx="394">
                  <c:v>31617</c:v>
                </c:pt>
                <c:pt idx="395">
                  <c:v>31618</c:v>
                </c:pt>
                <c:pt idx="396">
                  <c:v>31621</c:v>
                </c:pt>
                <c:pt idx="397">
                  <c:v>31622</c:v>
                </c:pt>
                <c:pt idx="398">
                  <c:v>31623</c:v>
                </c:pt>
                <c:pt idx="399">
                  <c:v>31624</c:v>
                </c:pt>
                <c:pt idx="400">
                  <c:v>31625</c:v>
                </c:pt>
                <c:pt idx="401">
                  <c:v>31628</c:v>
                </c:pt>
                <c:pt idx="402">
                  <c:v>31629</c:v>
                </c:pt>
                <c:pt idx="403">
                  <c:v>31630</c:v>
                </c:pt>
                <c:pt idx="404">
                  <c:v>31631</c:v>
                </c:pt>
                <c:pt idx="405">
                  <c:v>31632</c:v>
                </c:pt>
                <c:pt idx="406">
                  <c:v>31635</c:v>
                </c:pt>
                <c:pt idx="407">
                  <c:v>31636</c:v>
                </c:pt>
                <c:pt idx="408">
                  <c:v>31637</c:v>
                </c:pt>
                <c:pt idx="409">
                  <c:v>31638</c:v>
                </c:pt>
                <c:pt idx="410">
                  <c:v>31639</c:v>
                </c:pt>
                <c:pt idx="411">
                  <c:v>31642</c:v>
                </c:pt>
                <c:pt idx="412">
                  <c:v>31643</c:v>
                </c:pt>
                <c:pt idx="413">
                  <c:v>31644</c:v>
                </c:pt>
                <c:pt idx="414">
                  <c:v>31645</c:v>
                </c:pt>
                <c:pt idx="415">
                  <c:v>31646</c:v>
                </c:pt>
                <c:pt idx="416">
                  <c:v>31649</c:v>
                </c:pt>
                <c:pt idx="417">
                  <c:v>31650</c:v>
                </c:pt>
                <c:pt idx="418">
                  <c:v>31651</c:v>
                </c:pt>
                <c:pt idx="419">
                  <c:v>31652</c:v>
                </c:pt>
                <c:pt idx="420">
                  <c:v>31653</c:v>
                </c:pt>
                <c:pt idx="421">
                  <c:v>31657</c:v>
                </c:pt>
                <c:pt idx="422">
                  <c:v>31658</c:v>
                </c:pt>
                <c:pt idx="423">
                  <c:v>31659</c:v>
                </c:pt>
                <c:pt idx="424">
                  <c:v>31660</c:v>
                </c:pt>
                <c:pt idx="425">
                  <c:v>31663</c:v>
                </c:pt>
                <c:pt idx="426">
                  <c:v>31664</c:v>
                </c:pt>
                <c:pt idx="427">
                  <c:v>31665</c:v>
                </c:pt>
                <c:pt idx="428">
                  <c:v>31666</c:v>
                </c:pt>
                <c:pt idx="429">
                  <c:v>31667</c:v>
                </c:pt>
                <c:pt idx="430">
                  <c:v>31670</c:v>
                </c:pt>
                <c:pt idx="431">
                  <c:v>31671</c:v>
                </c:pt>
                <c:pt idx="432">
                  <c:v>31672</c:v>
                </c:pt>
                <c:pt idx="433">
                  <c:v>31673</c:v>
                </c:pt>
                <c:pt idx="434">
                  <c:v>31674</c:v>
                </c:pt>
                <c:pt idx="435">
                  <c:v>31677</c:v>
                </c:pt>
                <c:pt idx="436">
                  <c:v>31678</c:v>
                </c:pt>
                <c:pt idx="437">
                  <c:v>31679</c:v>
                </c:pt>
                <c:pt idx="438">
                  <c:v>31680</c:v>
                </c:pt>
                <c:pt idx="439">
                  <c:v>31681</c:v>
                </c:pt>
                <c:pt idx="440">
                  <c:v>31684</c:v>
                </c:pt>
                <c:pt idx="441">
                  <c:v>31685</c:v>
                </c:pt>
                <c:pt idx="442">
                  <c:v>31686</c:v>
                </c:pt>
                <c:pt idx="443">
                  <c:v>31687</c:v>
                </c:pt>
                <c:pt idx="444">
                  <c:v>31688</c:v>
                </c:pt>
                <c:pt idx="445">
                  <c:v>31691</c:v>
                </c:pt>
                <c:pt idx="446">
                  <c:v>31692</c:v>
                </c:pt>
                <c:pt idx="447">
                  <c:v>31693</c:v>
                </c:pt>
                <c:pt idx="448">
                  <c:v>31694</c:v>
                </c:pt>
                <c:pt idx="449">
                  <c:v>31695</c:v>
                </c:pt>
                <c:pt idx="450">
                  <c:v>31698</c:v>
                </c:pt>
                <c:pt idx="451">
                  <c:v>31699</c:v>
                </c:pt>
                <c:pt idx="452">
                  <c:v>31700</c:v>
                </c:pt>
                <c:pt idx="453">
                  <c:v>31701</c:v>
                </c:pt>
                <c:pt idx="454">
                  <c:v>31702</c:v>
                </c:pt>
                <c:pt idx="455">
                  <c:v>31705</c:v>
                </c:pt>
                <c:pt idx="456">
                  <c:v>31706</c:v>
                </c:pt>
                <c:pt idx="457">
                  <c:v>31707</c:v>
                </c:pt>
                <c:pt idx="458">
                  <c:v>31708</c:v>
                </c:pt>
                <c:pt idx="459">
                  <c:v>31709</c:v>
                </c:pt>
                <c:pt idx="460">
                  <c:v>31712</c:v>
                </c:pt>
                <c:pt idx="461">
                  <c:v>31713</c:v>
                </c:pt>
                <c:pt idx="462">
                  <c:v>31714</c:v>
                </c:pt>
                <c:pt idx="463">
                  <c:v>31715</c:v>
                </c:pt>
                <c:pt idx="464">
                  <c:v>31716</c:v>
                </c:pt>
                <c:pt idx="465">
                  <c:v>31719</c:v>
                </c:pt>
                <c:pt idx="466">
                  <c:v>31720</c:v>
                </c:pt>
                <c:pt idx="467">
                  <c:v>31721</c:v>
                </c:pt>
                <c:pt idx="468">
                  <c:v>31722</c:v>
                </c:pt>
                <c:pt idx="469">
                  <c:v>31723</c:v>
                </c:pt>
                <c:pt idx="470">
                  <c:v>31726</c:v>
                </c:pt>
                <c:pt idx="471">
                  <c:v>31727</c:v>
                </c:pt>
                <c:pt idx="472">
                  <c:v>31728</c:v>
                </c:pt>
                <c:pt idx="473">
                  <c:v>31729</c:v>
                </c:pt>
                <c:pt idx="474">
                  <c:v>31730</c:v>
                </c:pt>
                <c:pt idx="475">
                  <c:v>31733</c:v>
                </c:pt>
                <c:pt idx="476">
                  <c:v>31734</c:v>
                </c:pt>
                <c:pt idx="477">
                  <c:v>31735</c:v>
                </c:pt>
                <c:pt idx="478">
                  <c:v>31736</c:v>
                </c:pt>
                <c:pt idx="479">
                  <c:v>31737</c:v>
                </c:pt>
                <c:pt idx="480">
                  <c:v>31740</c:v>
                </c:pt>
                <c:pt idx="481">
                  <c:v>31741</c:v>
                </c:pt>
                <c:pt idx="482">
                  <c:v>31742</c:v>
                </c:pt>
                <c:pt idx="483">
                  <c:v>31744</c:v>
                </c:pt>
                <c:pt idx="484">
                  <c:v>31747</c:v>
                </c:pt>
                <c:pt idx="485">
                  <c:v>31748</c:v>
                </c:pt>
                <c:pt idx="486">
                  <c:v>31749</c:v>
                </c:pt>
                <c:pt idx="487">
                  <c:v>31750</c:v>
                </c:pt>
                <c:pt idx="488">
                  <c:v>31751</c:v>
                </c:pt>
                <c:pt idx="489">
                  <c:v>31754</c:v>
                </c:pt>
                <c:pt idx="490">
                  <c:v>31755</c:v>
                </c:pt>
                <c:pt idx="491">
                  <c:v>31756</c:v>
                </c:pt>
                <c:pt idx="492">
                  <c:v>31757</c:v>
                </c:pt>
                <c:pt idx="493">
                  <c:v>31758</c:v>
                </c:pt>
                <c:pt idx="494">
                  <c:v>31761</c:v>
                </c:pt>
                <c:pt idx="495">
                  <c:v>31762</c:v>
                </c:pt>
                <c:pt idx="496">
                  <c:v>31763</c:v>
                </c:pt>
                <c:pt idx="497">
                  <c:v>31764</c:v>
                </c:pt>
                <c:pt idx="498">
                  <c:v>31765</c:v>
                </c:pt>
                <c:pt idx="499">
                  <c:v>31768</c:v>
                </c:pt>
                <c:pt idx="500">
                  <c:v>31769</c:v>
                </c:pt>
                <c:pt idx="501">
                  <c:v>31770</c:v>
                </c:pt>
                <c:pt idx="502">
                  <c:v>31772</c:v>
                </c:pt>
                <c:pt idx="503">
                  <c:v>31775</c:v>
                </c:pt>
                <c:pt idx="504">
                  <c:v>31776</c:v>
                </c:pt>
                <c:pt idx="505">
                  <c:v>31777</c:v>
                </c:pt>
                <c:pt idx="506">
                  <c:v>31779</c:v>
                </c:pt>
                <c:pt idx="507">
                  <c:v>31782</c:v>
                </c:pt>
                <c:pt idx="508">
                  <c:v>31783</c:v>
                </c:pt>
                <c:pt idx="509">
                  <c:v>31784</c:v>
                </c:pt>
                <c:pt idx="510">
                  <c:v>31785</c:v>
                </c:pt>
                <c:pt idx="511">
                  <c:v>31786</c:v>
                </c:pt>
                <c:pt idx="512">
                  <c:v>31789</c:v>
                </c:pt>
                <c:pt idx="513">
                  <c:v>31790</c:v>
                </c:pt>
                <c:pt idx="514">
                  <c:v>31791</c:v>
                </c:pt>
                <c:pt idx="515">
                  <c:v>31792</c:v>
                </c:pt>
                <c:pt idx="516">
                  <c:v>31793</c:v>
                </c:pt>
                <c:pt idx="517">
                  <c:v>31796</c:v>
                </c:pt>
                <c:pt idx="518">
                  <c:v>31797</c:v>
                </c:pt>
                <c:pt idx="519">
                  <c:v>31798</c:v>
                </c:pt>
                <c:pt idx="520">
                  <c:v>31799</c:v>
                </c:pt>
                <c:pt idx="521">
                  <c:v>31800</c:v>
                </c:pt>
                <c:pt idx="522">
                  <c:v>31803</c:v>
                </c:pt>
                <c:pt idx="523">
                  <c:v>31804</c:v>
                </c:pt>
                <c:pt idx="524">
                  <c:v>31805</c:v>
                </c:pt>
                <c:pt idx="525">
                  <c:v>31806</c:v>
                </c:pt>
                <c:pt idx="526">
                  <c:v>31807</c:v>
                </c:pt>
                <c:pt idx="527">
                  <c:v>31810</c:v>
                </c:pt>
                <c:pt idx="528">
                  <c:v>31811</c:v>
                </c:pt>
                <c:pt idx="529">
                  <c:v>31812</c:v>
                </c:pt>
                <c:pt idx="530">
                  <c:v>31813</c:v>
                </c:pt>
                <c:pt idx="531">
                  <c:v>31814</c:v>
                </c:pt>
                <c:pt idx="532">
                  <c:v>31817</c:v>
                </c:pt>
                <c:pt idx="533">
                  <c:v>31818</c:v>
                </c:pt>
                <c:pt idx="534">
                  <c:v>31819</c:v>
                </c:pt>
                <c:pt idx="535">
                  <c:v>31820</c:v>
                </c:pt>
                <c:pt idx="536">
                  <c:v>31821</c:v>
                </c:pt>
                <c:pt idx="537">
                  <c:v>31825</c:v>
                </c:pt>
                <c:pt idx="538">
                  <c:v>31826</c:v>
                </c:pt>
                <c:pt idx="539">
                  <c:v>31827</c:v>
                </c:pt>
                <c:pt idx="540">
                  <c:v>31828</c:v>
                </c:pt>
                <c:pt idx="541">
                  <c:v>31831</c:v>
                </c:pt>
                <c:pt idx="542">
                  <c:v>31832</c:v>
                </c:pt>
                <c:pt idx="543">
                  <c:v>31833</c:v>
                </c:pt>
                <c:pt idx="544">
                  <c:v>31834</c:v>
                </c:pt>
                <c:pt idx="545">
                  <c:v>31835</c:v>
                </c:pt>
                <c:pt idx="546">
                  <c:v>31838</c:v>
                </c:pt>
                <c:pt idx="547">
                  <c:v>31839</c:v>
                </c:pt>
                <c:pt idx="548">
                  <c:v>31840</c:v>
                </c:pt>
                <c:pt idx="549">
                  <c:v>31841</c:v>
                </c:pt>
                <c:pt idx="550">
                  <c:v>31842</c:v>
                </c:pt>
                <c:pt idx="551">
                  <c:v>31845</c:v>
                </c:pt>
                <c:pt idx="552">
                  <c:v>31846</c:v>
                </c:pt>
                <c:pt idx="553">
                  <c:v>31847</c:v>
                </c:pt>
                <c:pt idx="554">
                  <c:v>31848</c:v>
                </c:pt>
                <c:pt idx="555">
                  <c:v>31849</c:v>
                </c:pt>
                <c:pt idx="556">
                  <c:v>31852</c:v>
                </c:pt>
                <c:pt idx="557">
                  <c:v>31853</c:v>
                </c:pt>
                <c:pt idx="558">
                  <c:v>31854</c:v>
                </c:pt>
                <c:pt idx="559">
                  <c:v>31855</c:v>
                </c:pt>
                <c:pt idx="560">
                  <c:v>31856</c:v>
                </c:pt>
                <c:pt idx="561">
                  <c:v>31859</c:v>
                </c:pt>
                <c:pt idx="562">
                  <c:v>31860</c:v>
                </c:pt>
                <c:pt idx="563">
                  <c:v>31861</c:v>
                </c:pt>
                <c:pt idx="564">
                  <c:v>31862</c:v>
                </c:pt>
                <c:pt idx="565">
                  <c:v>31863</c:v>
                </c:pt>
                <c:pt idx="566">
                  <c:v>31866</c:v>
                </c:pt>
                <c:pt idx="567">
                  <c:v>31867</c:v>
                </c:pt>
                <c:pt idx="568">
                  <c:v>31868</c:v>
                </c:pt>
                <c:pt idx="569">
                  <c:v>31869</c:v>
                </c:pt>
                <c:pt idx="570">
                  <c:v>31870</c:v>
                </c:pt>
                <c:pt idx="571">
                  <c:v>31873</c:v>
                </c:pt>
                <c:pt idx="572">
                  <c:v>31874</c:v>
                </c:pt>
                <c:pt idx="573">
                  <c:v>31875</c:v>
                </c:pt>
                <c:pt idx="574">
                  <c:v>31876</c:v>
                </c:pt>
                <c:pt idx="575">
                  <c:v>31877</c:v>
                </c:pt>
                <c:pt idx="576">
                  <c:v>31880</c:v>
                </c:pt>
                <c:pt idx="577">
                  <c:v>31881</c:v>
                </c:pt>
                <c:pt idx="578">
                  <c:v>31882</c:v>
                </c:pt>
                <c:pt idx="579">
                  <c:v>31883</c:v>
                </c:pt>
                <c:pt idx="580">
                  <c:v>31887</c:v>
                </c:pt>
                <c:pt idx="581">
                  <c:v>31888</c:v>
                </c:pt>
                <c:pt idx="582">
                  <c:v>31889</c:v>
                </c:pt>
                <c:pt idx="583">
                  <c:v>31890</c:v>
                </c:pt>
                <c:pt idx="584">
                  <c:v>31891</c:v>
                </c:pt>
                <c:pt idx="585">
                  <c:v>31894</c:v>
                </c:pt>
                <c:pt idx="586">
                  <c:v>31895</c:v>
                </c:pt>
                <c:pt idx="587">
                  <c:v>31896</c:v>
                </c:pt>
                <c:pt idx="588">
                  <c:v>31897</c:v>
                </c:pt>
                <c:pt idx="589">
                  <c:v>31898</c:v>
                </c:pt>
                <c:pt idx="590">
                  <c:v>31901</c:v>
                </c:pt>
                <c:pt idx="591">
                  <c:v>31902</c:v>
                </c:pt>
                <c:pt idx="592">
                  <c:v>31903</c:v>
                </c:pt>
                <c:pt idx="593">
                  <c:v>31904</c:v>
                </c:pt>
                <c:pt idx="594">
                  <c:v>31905</c:v>
                </c:pt>
                <c:pt idx="595">
                  <c:v>31908</c:v>
                </c:pt>
                <c:pt idx="596">
                  <c:v>31909</c:v>
                </c:pt>
                <c:pt idx="597">
                  <c:v>31910</c:v>
                </c:pt>
                <c:pt idx="598">
                  <c:v>31911</c:v>
                </c:pt>
                <c:pt idx="599">
                  <c:v>31912</c:v>
                </c:pt>
                <c:pt idx="600">
                  <c:v>31915</c:v>
                </c:pt>
                <c:pt idx="601">
                  <c:v>31916</c:v>
                </c:pt>
                <c:pt idx="602">
                  <c:v>31917</c:v>
                </c:pt>
                <c:pt idx="603">
                  <c:v>31918</c:v>
                </c:pt>
                <c:pt idx="604">
                  <c:v>31919</c:v>
                </c:pt>
                <c:pt idx="605">
                  <c:v>31923</c:v>
                </c:pt>
                <c:pt idx="606">
                  <c:v>31924</c:v>
                </c:pt>
                <c:pt idx="607">
                  <c:v>31925</c:v>
                </c:pt>
                <c:pt idx="608">
                  <c:v>31926</c:v>
                </c:pt>
                <c:pt idx="609">
                  <c:v>31929</c:v>
                </c:pt>
                <c:pt idx="610">
                  <c:v>31930</c:v>
                </c:pt>
                <c:pt idx="611">
                  <c:v>31931</c:v>
                </c:pt>
                <c:pt idx="612">
                  <c:v>31932</c:v>
                </c:pt>
                <c:pt idx="613">
                  <c:v>31933</c:v>
                </c:pt>
                <c:pt idx="614">
                  <c:v>31936</c:v>
                </c:pt>
                <c:pt idx="615">
                  <c:v>31937</c:v>
                </c:pt>
                <c:pt idx="616">
                  <c:v>31938</c:v>
                </c:pt>
                <c:pt idx="617">
                  <c:v>31939</c:v>
                </c:pt>
                <c:pt idx="618">
                  <c:v>31940</c:v>
                </c:pt>
                <c:pt idx="619">
                  <c:v>31943</c:v>
                </c:pt>
                <c:pt idx="620">
                  <c:v>31944</c:v>
                </c:pt>
                <c:pt idx="621">
                  <c:v>31945</c:v>
                </c:pt>
                <c:pt idx="622">
                  <c:v>31946</c:v>
                </c:pt>
                <c:pt idx="623">
                  <c:v>31947</c:v>
                </c:pt>
                <c:pt idx="624">
                  <c:v>31950</c:v>
                </c:pt>
                <c:pt idx="625">
                  <c:v>31951</c:v>
                </c:pt>
                <c:pt idx="626">
                  <c:v>31952</c:v>
                </c:pt>
                <c:pt idx="627">
                  <c:v>31953</c:v>
                </c:pt>
                <c:pt idx="628">
                  <c:v>31954</c:v>
                </c:pt>
                <c:pt idx="629">
                  <c:v>31957</c:v>
                </c:pt>
                <c:pt idx="630">
                  <c:v>31958</c:v>
                </c:pt>
                <c:pt idx="631">
                  <c:v>31959</c:v>
                </c:pt>
                <c:pt idx="632">
                  <c:v>31960</c:v>
                </c:pt>
                <c:pt idx="633">
                  <c:v>31964</c:v>
                </c:pt>
                <c:pt idx="634">
                  <c:v>31965</c:v>
                </c:pt>
                <c:pt idx="635">
                  <c:v>31966</c:v>
                </c:pt>
                <c:pt idx="636">
                  <c:v>31967</c:v>
                </c:pt>
                <c:pt idx="637">
                  <c:v>31968</c:v>
                </c:pt>
                <c:pt idx="638">
                  <c:v>31971</c:v>
                </c:pt>
                <c:pt idx="639">
                  <c:v>31972</c:v>
                </c:pt>
                <c:pt idx="640">
                  <c:v>31973</c:v>
                </c:pt>
                <c:pt idx="641">
                  <c:v>31974</c:v>
                </c:pt>
                <c:pt idx="642">
                  <c:v>31975</c:v>
                </c:pt>
                <c:pt idx="643">
                  <c:v>31978</c:v>
                </c:pt>
                <c:pt idx="644">
                  <c:v>31979</c:v>
                </c:pt>
                <c:pt idx="645">
                  <c:v>31980</c:v>
                </c:pt>
                <c:pt idx="646">
                  <c:v>31981</c:v>
                </c:pt>
                <c:pt idx="647">
                  <c:v>31982</c:v>
                </c:pt>
                <c:pt idx="648">
                  <c:v>31985</c:v>
                </c:pt>
                <c:pt idx="649">
                  <c:v>31986</c:v>
                </c:pt>
                <c:pt idx="650">
                  <c:v>31987</c:v>
                </c:pt>
                <c:pt idx="651">
                  <c:v>31988</c:v>
                </c:pt>
                <c:pt idx="652">
                  <c:v>31989</c:v>
                </c:pt>
                <c:pt idx="653">
                  <c:v>31992</c:v>
                </c:pt>
                <c:pt idx="654">
                  <c:v>31993</c:v>
                </c:pt>
                <c:pt idx="655">
                  <c:v>31994</c:v>
                </c:pt>
                <c:pt idx="656">
                  <c:v>31995</c:v>
                </c:pt>
                <c:pt idx="657">
                  <c:v>31996</c:v>
                </c:pt>
                <c:pt idx="658">
                  <c:v>31999</c:v>
                </c:pt>
                <c:pt idx="659">
                  <c:v>32000</c:v>
                </c:pt>
                <c:pt idx="660">
                  <c:v>32001</c:v>
                </c:pt>
                <c:pt idx="661">
                  <c:v>32002</c:v>
                </c:pt>
                <c:pt idx="662">
                  <c:v>32003</c:v>
                </c:pt>
                <c:pt idx="663">
                  <c:v>32006</c:v>
                </c:pt>
                <c:pt idx="664">
                  <c:v>32007</c:v>
                </c:pt>
                <c:pt idx="665">
                  <c:v>32008</c:v>
                </c:pt>
                <c:pt idx="666">
                  <c:v>32009</c:v>
                </c:pt>
                <c:pt idx="667">
                  <c:v>32010</c:v>
                </c:pt>
                <c:pt idx="668">
                  <c:v>32013</c:v>
                </c:pt>
                <c:pt idx="669">
                  <c:v>32014</c:v>
                </c:pt>
                <c:pt idx="670">
                  <c:v>32015</c:v>
                </c:pt>
                <c:pt idx="671">
                  <c:v>32016</c:v>
                </c:pt>
                <c:pt idx="672">
                  <c:v>32017</c:v>
                </c:pt>
                <c:pt idx="673">
                  <c:v>32020</c:v>
                </c:pt>
                <c:pt idx="674">
                  <c:v>32021</c:v>
                </c:pt>
                <c:pt idx="675">
                  <c:v>32022</c:v>
                </c:pt>
                <c:pt idx="676">
                  <c:v>32023</c:v>
                </c:pt>
                <c:pt idx="677">
                  <c:v>32024</c:v>
                </c:pt>
                <c:pt idx="678">
                  <c:v>32028</c:v>
                </c:pt>
                <c:pt idx="679">
                  <c:v>32029</c:v>
                </c:pt>
                <c:pt idx="680">
                  <c:v>32030</c:v>
                </c:pt>
                <c:pt idx="681">
                  <c:v>32031</c:v>
                </c:pt>
                <c:pt idx="682">
                  <c:v>32034</c:v>
                </c:pt>
                <c:pt idx="683">
                  <c:v>32035</c:v>
                </c:pt>
                <c:pt idx="684">
                  <c:v>32036</c:v>
                </c:pt>
                <c:pt idx="685">
                  <c:v>32037</c:v>
                </c:pt>
                <c:pt idx="686">
                  <c:v>32038</c:v>
                </c:pt>
                <c:pt idx="687">
                  <c:v>32041</c:v>
                </c:pt>
                <c:pt idx="688">
                  <c:v>32042</c:v>
                </c:pt>
                <c:pt idx="689">
                  <c:v>32043</c:v>
                </c:pt>
                <c:pt idx="690">
                  <c:v>32044</c:v>
                </c:pt>
                <c:pt idx="691">
                  <c:v>32045</c:v>
                </c:pt>
                <c:pt idx="692">
                  <c:v>32048</c:v>
                </c:pt>
                <c:pt idx="693">
                  <c:v>32049</c:v>
                </c:pt>
                <c:pt idx="694">
                  <c:v>32050</c:v>
                </c:pt>
                <c:pt idx="695">
                  <c:v>32051</c:v>
                </c:pt>
                <c:pt idx="696">
                  <c:v>32052</c:v>
                </c:pt>
                <c:pt idx="697">
                  <c:v>32055</c:v>
                </c:pt>
                <c:pt idx="698">
                  <c:v>32056</c:v>
                </c:pt>
                <c:pt idx="699">
                  <c:v>32057</c:v>
                </c:pt>
                <c:pt idx="700">
                  <c:v>32058</c:v>
                </c:pt>
                <c:pt idx="701">
                  <c:v>32059</c:v>
                </c:pt>
                <c:pt idx="702">
                  <c:v>32062</c:v>
                </c:pt>
                <c:pt idx="703">
                  <c:v>32063</c:v>
                </c:pt>
                <c:pt idx="704">
                  <c:v>32064</c:v>
                </c:pt>
                <c:pt idx="705">
                  <c:v>32065</c:v>
                </c:pt>
                <c:pt idx="706">
                  <c:v>32066</c:v>
                </c:pt>
                <c:pt idx="707">
                  <c:v>32069</c:v>
                </c:pt>
                <c:pt idx="708">
                  <c:v>32070</c:v>
                </c:pt>
                <c:pt idx="709">
                  <c:v>32071</c:v>
                </c:pt>
                <c:pt idx="710">
                  <c:v>32072</c:v>
                </c:pt>
                <c:pt idx="711">
                  <c:v>32073</c:v>
                </c:pt>
                <c:pt idx="712">
                  <c:v>32076</c:v>
                </c:pt>
                <c:pt idx="713">
                  <c:v>32077</c:v>
                </c:pt>
                <c:pt idx="714">
                  <c:v>32078</c:v>
                </c:pt>
                <c:pt idx="715">
                  <c:v>32079</c:v>
                </c:pt>
                <c:pt idx="716">
                  <c:v>32080</c:v>
                </c:pt>
                <c:pt idx="717">
                  <c:v>32083</c:v>
                </c:pt>
                <c:pt idx="718">
                  <c:v>32084</c:v>
                </c:pt>
                <c:pt idx="719">
                  <c:v>32085</c:v>
                </c:pt>
                <c:pt idx="720">
                  <c:v>32086</c:v>
                </c:pt>
                <c:pt idx="721">
                  <c:v>32087</c:v>
                </c:pt>
                <c:pt idx="722">
                  <c:v>32090</c:v>
                </c:pt>
                <c:pt idx="723">
                  <c:v>32091</c:v>
                </c:pt>
                <c:pt idx="724">
                  <c:v>32092</c:v>
                </c:pt>
                <c:pt idx="725">
                  <c:v>32093</c:v>
                </c:pt>
                <c:pt idx="726">
                  <c:v>32094</c:v>
                </c:pt>
                <c:pt idx="727">
                  <c:v>32097</c:v>
                </c:pt>
                <c:pt idx="728">
                  <c:v>32098</c:v>
                </c:pt>
                <c:pt idx="729">
                  <c:v>32099</c:v>
                </c:pt>
                <c:pt idx="730">
                  <c:v>32100</c:v>
                </c:pt>
                <c:pt idx="731">
                  <c:v>32101</c:v>
                </c:pt>
                <c:pt idx="732">
                  <c:v>32104</c:v>
                </c:pt>
                <c:pt idx="733">
                  <c:v>32105</c:v>
                </c:pt>
                <c:pt idx="734">
                  <c:v>32106</c:v>
                </c:pt>
                <c:pt idx="735">
                  <c:v>32108</c:v>
                </c:pt>
                <c:pt idx="736">
                  <c:v>32111</c:v>
                </c:pt>
                <c:pt idx="737">
                  <c:v>32112</c:v>
                </c:pt>
                <c:pt idx="738">
                  <c:v>32113</c:v>
                </c:pt>
                <c:pt idx="739">
                  <c:v>32114</c:v>
                </c:pt>
                <c:pt idx="740">
                  <c:v>32115</c:v>
                </c:pt>
                <c:pt idx="741">
                  <c:v>32118</c:v>
                </c:pt>
                <c:pt idx="742">
                  <c:v>32119</c:v>
                </c:pt>
                <c:pt idx="743">
                  <c:v>32120</c:v>
                </c:pt>
                <c:pt idx="744">
                  <c:v>32121</c:v>
                </c:pt>
                <c:pt idx="745">
                  <c:v>32122</c:v>
                </c:pt>
                <c:pt idx="746">
                  <c:v>32125</c:v>
                </c:pt>
                <c:pt idx="747">
                  <c:v>32126</c:v>
                </c:pt>
                <c:pt idx="748">
                  <c:v>32127</c:v>
                </c:pt>
                <c:pt idx="749">
                  <c:v>32128</c:v>
                </c:pt>
                <c:pt idx="750">
                  <c:v>32129</c:v>
                </c:pt>
                <c:pt idx="751">
                  <c:v>32132</c:v>
                </c:pt>
                <c:pt idx="752">
                  <c:v>32133</c:v>
                </c:pt>
                <c:pt idx="753">
                  <c:v>32134</c:v>
                </c:pt>
                <c:pt idx="754">
                  <c:v>32135</c:v>
                </c:pt>
                <c:pt idx="755">
                  <c:v>32139</c:v>
                </c:pt>
                <c:pt idx="756">
                  <c:v>32140</c:v>
                </c:pt>
                <c:pt idx="757">
                  <c:v>32141</c:v>
                </c:pt>
                <c:pt idx="758">
                  <c:v>32142</c:v>
                </c:pt>
                <c:pt idx="759">
                  <c:v>32146</c:v>
                </c:pt>
                <c:pt idx="760">
                  <c:v>32147</c:v>
                </c:pt>
                <c:pt idx="761">
                  <c:v>32148</c:v>
                </c:pt>
                <c:pt idx="762">
                  <c:v>32149</c:v>
                </c:pt>
                <c:pt idx="763">
                  <c:v>32150</c:v>
                </c:pt>
                <c:pt idx="764">
                  <c:v>32153</c:v>
                </c:pt>
                <c:pt idx="765">
                  <c:v>32154</c:v>
                </c:pt>
                <c:pt idx="766">
                  <c:v>32155</c:v>
                </c:pt>
                <c:pt idx="767">
                  <c:v>32156</c:v>
                </c:pt>
                <c:pt idx="768">
                  <c:v>32157</c:v>
                </c:pt>
                <c:pt idx="769">
                  <c:v>32160</c:v>
                </c:pt>
                <c:pt idx="770">
                  <c:v>32161</c:v>
                </c:pt>
                <c:pt idx="771">
                  <c:v>32162</c:v>
                </c:pt>
                <c:pt idx="772">
                  <c:v>32163</c:v>
                </c:pt>
                <c:pt idx="773">
                  <c:v>32164</c:v>
                </c:pt>
                <c:pt idx="774">
                  <c:v>32167</c:v>
                </c:pt>
                <c:pt idx="775">
                  <c:v>32168</c:v>
                </c:pt>
                <c:pt idx="776">
                  <c:v>32169</c:v>
                </c:pt>
                <c:pt idx="777">
                  <c:v>32170</c:v>
                </c:pt>
                <c:pt idx="778">
                  <c:v>32171</c:v>
                </c:pt>
                <c:pt idx="779">
                  <c:v>32174</c:v>
                </c:pt>
                <c:pt idx="780">
                  <c:v>32175</c:v>
                </c:pt>
                <c:pt idx="781">
                  <c:v>32176</c:v>
                </c:pt>
                <c:pt idx="782">
                  <c:v>32177</c:v>
                </c:pt>
                <c:pt idx="783">
                  <c:v>32178</c:v>
                </c:pt>
                <c:pt idx="784">
                  <c:v>32181</c:v>
                </c:pt>
                <c:pt idx="785">
                  <c:v>32182</c:v>
                </c:pt>
                <c:pt idx="786">
                  <c:v>32183</c:v>
                </c:pt>
                <c:pt idx="787">
                  <c:v>32184</c:v>
                </c:pt>
                <c:pt idx="788">
                  <c:v>32185</c:v>
                </c:pt>
                <c:pt idx="789">
                  <c:v>32189</c:v>
                </c:pt>
                <c:pt idx="790">
                  <c:v>32190</c:v>
                </c:pt>
                <c:pt idx="791">
                  <c:v>32191</c:v>
                </c:pt>
                <c:pt idx="792">
                  <c:v>32192</c:v>
                </c:pt>
                <c:pt idx="793">
                  <c:v>32195</c:v>
                </c:pt>
                <c:pt idx="794">
                  <c:v>32196</c:v>
                </c:pt>
                <c:pt idx="795">
                  <c:v>32197</c:v>
                </c:pt>
                <c:pt idx="796">
                  <c:v>32198</c:v>
                </c:pt>
                <c:pt idx="797">
                  <c:v>32199</c:v>
                </c:pt>
                <c:pt idx="798">
                  <c:v>32202</c:v>
                </c:pt>
                <c:pt idx="799">
                  <c:v>32203</c:v>
                </c:pt>
                <c:pt idx="800">
                  <c:v>32204</c:v>
                </c:pt>
                <c:pt idx="801">
                  <c:v>32205</c:v>
                </c:pt>
                <c:pt idx="802">
                  <c:v>32206</c:v>
                </c:pt>
                <c:pt idx="803">
                  <c:v>32209</c:v>
                </c:pt>
                <c:pt idx="804">
                  <c:v>32210</c:v>
                </c:pt>
                <c:pt idx="805">
                  <c:v>32211</c:v>
                </c:pt>
                <c:pt idx="806">
                  <c:v>32212</c:v>
                </c:pt>
                <c:pt idx="807">
                  <c:v>32213</c:v>
                </c:pt>
                <c:pt idx="808">
                  <c:v>32216</c:v>
                </c:pt>
                <c:pt idx="809">
                  <c:v>32217</c:v>
                </c:pt>
                <c:pt idx="810">
                  <c:v>32218</c:v>
                </c:pt>
                <c:pt idx="811">
                  <c:v>32219</c:v>
                </c:pt>
                <c:pt idx="812">
                  <c:v>32220</c:v>
                </c:pt>
                <c:pt idx="813">
                  <c:v>32223</c:v>
                </c:pt>
                <c:pt idx="814">
                  <c:v>32224</c:v>
                </c:pt>
                <c:pt idx="815">
                  <c:v>32225</c:v>
                </c:pt>
                <c:pt idx="816">
                  <c:v>32226</c:v>
                </c:pt>
                <c:pt idx="817">
                  <c:v>32227</c:v>
                </c:pt>
                <c:pt idx="818">
                  <c:v>32230</c:v>
                </c:pt>
                <c:pt idx="819">
                  <c:v>32231</c:v>
                </c:pt>
                <c:pt idx="820">
                  <c:v>32232</c:v>
                </c:pt>
                <c:pt idx="821">
                  <c:v>32233</c:v>
                </c:pt>
                <c:pt idx="822">
                  <c:v>32237</c:v>
                </c:pt>
                <c:pt idx="823">
                  <c:v>32238</c:v>
                </c:pt>
                <c:pt idx="824">
                  <c:v>32239</c:v>
                </c:pt>
                <c:pt idx="825">
                  <c:v>32240</c:v>
                </c:pt>
                <c:pt idx="826">
                  <c:v>32241</c:v>
                </c:pt>
                <c:pt idx="827">
                  <c:v>32244</c:v>
                </c:pt>
                <c:pt idx="828">
                  <c:v>32245</c:v>
                </c:pt>
                <c:pt idx="829">
                  <c:v>32246</c:v>
                </c:pt>
                <c:pt idx="830">
                  <c:v>32247</c:v>
                </c:pt>
                <c:pt idx="831">
                  <c:v>32248</c:v>
                </c:pt>
                <c:pt idx="832">
                  <c:v>32251</c:v>
                </c:pt>
                <c:pt idx="833">
                  <c:v>32252</c:v>
                </c:pt>
                <c:pt idx="834">
                  <c:v>32253</c:v>
                </c:pt>
                <c:pt idx="835">
                  <c:v>32254</c:v>
                </c:pt>
                <c:pt idx="836">
                  <c:v>32255</c:v>
                </c:pt>
                <c:pt idx="837">
                  <c:v>32258</c:v>
                </c:pt>
                <c:pt idx="838">
                  <c:v>32259</c:v>
                </c:pt>
                <c:pt idx="839">
                  <c:v>32260</c:v>
                </c:pt>
                <c:pt idx="840">
                  <c:v>32261</c:v>
                </c:pt>
                <c:pt idx="841">
                  <c:v>32262</c:v>
                </c:pt>
                <c:pt idx="842">
                  <c:v>32265</c:v>
                </c:pt>
                <c:pt idx="843">
                  <c:v>32266</c:v>
                </c:pt>
                <c:pt idx="844">
                  <c:v>32267</c:v>
                </c:pt>
                <c:pt idx="845">
                  <c:v>32268</c:v>
                </c:pt>
                <c:pt idx="846">
                  <c:v>32269</c:v>
                </c:pt>
                <c:pt idx="847">
                  <c:v>32272</c:v>
                </c:pt>
                <c:pt idx="848">
                  <c:v>32273</c:v>
                </c:pt>
                <c:pt idx="849">
                  <c:v>32274</c:v>
                </c:pt>
                <c:pt idx="850">
                  <c:v>32275</c:v>
                </c:pt>
                <c:pt idx="851">
                  <c:v>32276</c:v>
                </c:pt>
                <c:pt idx="852">
                  <c:v>32279</c:v>
                </c:pt>
                <c:pt idx="853">
                  <c:v>32280</c:v>
                </c:pt>
                <c:pt idx="854">
                  <c:v>32281</c:v>
                </c:pt>
                <c:pt idx="855">
                  <c:v>32282</c:v>
                </c:pt>
                <c:pt idx="856">
                  <c:v>32283</c:v>
                </c:pt>
                <c:pt idx="857">
                  <c:v>32286</c:v>
                </c:pt>
                <c:pt idx="858">
                  <c:v>32287</c:v>
                </c:pt>
                <c:pt idx="859">
                  <c:v>32288</c:v>
                </c:pt>
                <c:pt idx="860">
                  <c:v>32289</c:v>
                </c:pt>
                <c:pt idx="861">
                  <c:v>32290</c:v>
                </c:pt>
                <c:pt idx="862">
                  <c:v>32294</c:v>
                </c:pt>
                <c:pt idx="863">
                  <c:v>32295</c:v>
                </c:pt>
                <c:pt idx="864">
                  <c:v>32296</c:v>
                </c:pt>
                <c:pt idx="865">
                  <c:v>32297</c:v>
                </c:pt>
                <c:pt idx="866">
                  <c:v>32300</c:v>
                </c:pt>
                <c:pt idx="867">
                  <c:v>32301</c:v>
                </c:pt>
                <c:pt idx="868">
                  <c:v>32302</c:v>
                </c:pt>
                <c:pt idx="869">
                  <c:v>32303</c:v>
                </c:pt>
                <c:pt idx="870">
                  <c:v>32304</c:v>
                </c:pt>
                <c:pt idx="871">
                  <c:v>32307</c:v>
                </c:pt>
                <c:pt idx="872">
                  <c:v>32308</c:v>
                </c:pt>
                <c:pt idx="873">
                  <c:v>32309</c:v>
                </c:pt>
                <c:pt idx="874">
                  <c:v>32310</c:v>
                </c:pt>
                <c:pt idx="875">
                  <c:v>32311</c:v>
                </c:pt>
                <c:pt idx="876">
                  <c:v>32314</c:v>
                </c:pt>
                <c:pt idx="877">
                  <c:v>32315</c:v>
                </c:pt>
                <c:pt idx="878">
                  <c:v>32316</c:v>
                </c:pt>
                <c:pt idx="879">
                  <c:v>32317</c:v>
                </c:pt>
                <c:pt idx="880">
                  <c:v>32318</c:v>
                </c:pt>
                <c:pt idx="881">
                  <c:v>32321</c:v>
                </c:pt>
                <c:pt idx="882">
                  <c:v>32322</c:v>
                </c:pt>
                <c:pt idx="883">
                  <c:v>32323</c:v>
                </c:pt>
                <c:pt idx="884">
                  <c:v>32324</c:v>
                </c:pt>
                <c:pt idx="885">
                  <c:v>32325</c:v>
                </c:pt>
                <c:pt idx="886">
                  <c:v>32329</c:v>
                </c:pt>
                <c:pt idx="887">
                  <c:v>32330</c:v>
                </c:pt>
                <c:pt idx="888">
                  <c:v>32331</c:v>
                </c:pt>
                <c:pt idx="889">
                  <c:v>32332</c:v>
                </c:pt>
                <c:pt idx="890">
                  <c:v>32335</c:v>
                </c:pt>
                <c:pt idx="891">
                  <c:v>32336</c:v>
                </c:pt>
                <c:pt idx="892">
                  <c:v>32337</c:v>
                </c:pt>
                <c:pt idx="893">
                  <c:v>32338</c:v>
                </c:pt>
                <c:pt idx="894">
                  <c:v>32339</c:v>
                </c:pt>
                <c:pt idx="895">
                  <c:v>32342</c:v>
                </c:pt>
                <c:pt idx="896">
                  <c:v>32343</c:v>
                </c:pt>
                <c:pt idx="897">
                  <c:v>32344</c:v>
                </c:pt>
                <c:pt idx="898">
                  <c:v>32345</c:v>
                </c:pt>
                <c:pt idx="899">
                  <c:v>32346</c:v>
                </c:pt>
                <c:pt idx="900">
                  <c:v>32349</c:v>
                </c:pt>
                <c:pt idx="901">
                  <c:v>32350</c:v>
                </c:pt>
                <c:pt idx="902">
                  <c:v>32351</c:v>
                </c:pt>
                <c:pt idx="903">
                  <c:v>32352</c:v>
                </c:pt>
                <c:pt idx="904">
                  <c:v>32353</c:v>
                </c:pt>
                <c:pt idx="905">
                  <c:v>32356</c:v>
                </c:pt>
                <c:pt idx="906">
                  <c:v>32357</c:v>
                </c:pt>
                <c:pt idx="907">
                  <c:v>32358</c:v>
                </c:pt>
                <c:pt idx="908">
                  <c:v>32359</c:v>
                </c:pt>
                <c:pt idx="909">
                  <c:v>32360</c:v>
                </c:pt>
                <c:pt idx="910">
                  <c:v>32363</c:v>
                </c:pt>
                <c:pt idx="911">
                  <c:v>32364</c:v>
                </c:pt>
                <c:pt idx="912">
                  <c:v>32365</c:v>
                </c:pt>
                <c:pt idx="913">
                  <c:v>32366</c:v>
                </c:pt>
                <c:pt idx="914">
                  <c:v>32367</c:v>
                </c:pt>
                <c:pt idx="915">
                  <c:v>32370</c:v>
                </c:pt>
                <c:pt idx="916">
                  <c:v>32371</c:v>
                </c:pt>
                <c:pt idx="917">
                  <c:v>32372</c:v>
                </c:pt>
                <c:pt idx="918">
                  <c:v>32373</c:v>
                </c:pt>
                <c:pt idx="919">
                  <c:v>32374</c:v>
                </c:pt>
                <c:pt idx="920">
                  <c:v>32377</c:v>
                </c:pt>
                <c:pt idx="921">
                  <c:v>32378</c:v>
                </c:pt>
                <c:pt idx="922">
                  <c:v>32379</c:v>
                </c:pt>
                <c:pt idx="923">
                  <c:v>32380</c:v>
                </c:pt>
                <c:pt idx="924">
                  <c:v>32381</c:v>
                </c:pt>
                <c:pt idx="925">
                  <c:v>32384</c:v>
                </c:pt>
                <c:pt idx="926">
                  <c:v>32385</c:v>
                </c:pt>
                <c:pt idx="927">
                  <c:v>32386</c:v>
                </c:pt>
                <c:pt idx="928">
                  <c:v>32387</c:v>
                </c:pt>
                <c:pt idx="929">
                  <c:v>32388</c:v>
                </c:pt>
                <c:pt idx="930">
                  <c:v>32392</c:v>
                </c:pt>
                <c:pt idx="931">
                  <c:v>32393</c:v>
                </c:pt>
                <c:pt idx="932">
                  <c:v>32394</c:v>
                </c:pt>
                <c:pt idx="933">
                  <c:v>32395</c:v>
                </c:pt>
                <c:pt idx="934">
                  <c:v>32398</c:v>
                </c:pt>
                <c:pt idx="935">
                  <c:v>32399</c:v>
                </c:pt>
                <c:pt idx="936">
                  <c:v>32400</c:v>
                </c:pt>
                <c:pt idx="937">
                  <c:v>32401</c:v>
                </c:pt>
                <c:pt idx="938">
                  <c:v>32402</c:v>
                </c:pt>
                <c:pt idx="939">
                  <c:v>32405</c:v>
                </c:pt>
                <c:pt idx="940">
                  <c:v>32406</c:v>
                </c:pt>
                <c:pt idx="941">
                  <c:v>32407</c:v>
                </c:pt>
                <c:pt idx="942">
                  <c:v>32408</c:v>
                </c:pt>
                <c:pt idx="943">
                  <c:v>32409</c:v>
                </c:pt>
                <c:pt idx="944">
                  <c:v>32412</c:v>
                </c:pt>
                <c:pt idx="945">
                  <c:v>32413</c:v>
                </c:pt>
                <c:pt idx="946">
                  <c:v>32414</c:v>
                </c:pt>
                <c:pt idx="947">
                  <c:v>32415</c:v>
                </c:pt>
                <c:pt idx="948">
                  <c:v>32416</c:v>
                </c:pt>
                <c:pt idx="949">
                  <c:v>32419</c:v>
                </c:pt>
                <c:pt idx="950">
                  <c:v>32420</c:v>
                </c:pt>
                <c:pt idx="951">
                  <c:v>32421</c:v>
                </c:pt>
                <c:pt idx="952">
                  <c:v>32422</c:v>
                </c:pt>
                <c:pt idx="953">
                  <c:v>32423</c:v>
                </c:pt>
                <c:pt idx="954">
                  <c:v>32426</c:v>
                </c:pt>
                <c:pt idx="955">
                  <c:v>32427</c:v>
                </c:pt>
                <c:pt idx="956">
                  <c:v>32428</c:v>
                </c:pt>
                <c:pt idx="957">
                  <c:v>32429</c:v>
                </c:pt>
                <c:pt idx="958">
                  <c:v>32430</c:v>
                </c:pt>
                <c:pt idx="959">
                  <c:v>32433</c:v>
                </c:pt>
                <c:pt idx="960">
                  <c:v>32434</c:v>
                </c:pt>
                <c:pt idx="961">
                  <c:v>32435</c:v>
                </c:pt>
                <c:pt idx="962">
                  <c:v>32436</c:v>
                </c:pt>
                <c:pt idx="963">
                  <c:v>32437</c:v>
                </c:pt>
                <c:pt idx="964">
                  <c:v>32440</c:v>
                </c:pt>
                <c:pt idx="965">
                  <c:v>32441</c:v>
                </c:pt>
                <c:pt idx="966">
                  <c:v>32442</c:v>
                </c:pt>
                <c:pt idx="967">
                  <c:v>32443</c:v>
                </c:pt>
                <c:pt idx="968">
                  <c:v>32444</c:v>
                </c:pt>
                <c:pt idx="969">
                  <c:v>32447</c:v>
                </c:pt>
                <c:pt idx="970">
                  <c:v>32448</c:v>
                </c:pt>
                <c:pt idx="971">
                  <c:v>32449</c:v>
                </c:pt>
                <c:pt idx="972">
                  <c:v>32450</c:v>
                </c:pt>
                <c:pt idx="973">
                  <c:v>32451</c:v>
                </c:pt>
                <c:pt idx="974">
                  <c:v>32454</c:v>
                </c:pt>
                <c:pt idx="975">
                  <c:v>32455</c:v>
                </c:pt>
                <c:pt idx="976">
                  <c:v>32456</c:v>
                </c:pt>
                <c:pt idx="977">
                  <c:v>32457</c:v>
                </c:pt>
                <c:pt idx="978">
                  <c:v>32458</c:v>
                </c:pt>
                <c:pt idx="979">
                  <c:v>32461</c:v>
                </c:pt>
                <c:pt idx="980">
                  <c:v>32462</c:v>
                </c:pt>
                <c:pt idx="981">
                  <c:v>32463</c:v>
                </c:pt>
                <c:pt idx="982">
                  <c:v>32464</c:v>
                </c:pt>
                <c:pt idx="983">
                  <c:v>32465</c:v>
                </c:pt>
                <c:pt idx="984">
                  <c:v>32468</c:v>
                </c:pt>
                <c:pt idx="985">
                  <c:v>32469</c:v>
                </c:pt>
                <c:pt idx="986">
                  <c:v>32470</c:v>
                </c:pt>
                <c:pt idx="987">
                  <c:v>32472</c:v>
                </c:pt>
                <c:pt idx="988">
                  <c:v>32475</c:v>
                </c:pt>
                <c:pt idx="989">
                  <c:v>32476</c:v>
                </c:pt>
                <c:pt idx="990">
                  <c:v>32477</c:v>
                </c:pt>
                <c:pt idx="991">
                  <c:v>32478</c:v>
                </c:pt>
                <c:pt idx="992">
                  <c:v>32479</c:v>
                </c:pt>
                <c:pt idx="993">
                  <c:v>32482</c:v>
                </c:pt>
                <c:pt idx="994">
                  <c:v>32483</c:v>
                </c:pt>
                <c:pt idx="995">
                  <c:v>32484</c:v>
                </c:pt>
                <c:pt idx="996">
                  <c:v>32485</c:v>
                </c:pt>
                <c:pt idx="997">
                  <c:v>32486</c:v>
                </c:pt>
                <c:pt idx="998">
                  <c:v>32489</c:v>
                </c:pt>
                <c:pt idx="999">
                  <c:v>32490</c:v>
                </c:pt>
                <c:pt idx="1000">
                  <c:v>32491</c:v>
                </c:pt>
                <c:pt idx="1001">
                  <c:v>32492</c:v>
                </c:pt>
                <c:pt idx="1002">
                  <c:v>32493</c:v>
                </c:pt>
                <c:pt idx="1003">
                  <c:v>32496</c:v>
                </c:pt>
                <c:pt idx="1004">
                  <c:v>32497</c:v>
                </c:pt>
                <c:pt idx="1005">
                  <c:v>32498</c:v>
                </c:pt>
                <c:pt idx="1006">
                  <c:v>32499</c:v>
                </c:pt>
                <c:pt idx="1007">
                  <c:v>32500</c:v>
                </c:pt>
                <c:pt idx="1008">
                  <c:v>32504</c:v>
                </c:pt>
                <c:pt idx="1009">
                  <c:v>32505</c:v>
                </c:pt>
                <c:pt idx="1010">
                  <c:v>32506</c:v>
                </c:pt>
                <c:pt idx="1011">
                  <c:v>32507</c:v>
                </c:pt>
                <c:pt idx="1012">
                  <c:v>32511</c:v>
                </c:pt>
                <c:pt idx="1013">
                  <c:v>32512</c:v>
                </c:pt>
                <c:pt idx="1014">
                  <c:v>32513</c:v>
                </c:pt>
                <c:pt idx="1015">
                  <c:v>32514</c:v>
                </c:pt>
                <c:pt idx="1016">
                  <c:v>32517</c:v>
                </c:pt>
                <c:pt idx="1017">
                  <c:v>32518</c:v>
                </c:pt>
                <c:pt idx="1018">
                  <c:v>32519</c:v>
                </c:pt>
                <c:pt idx="1019">
                  <c:v>32520</c:v>
                </c:pt>
                <c:pt idx="1020">
                  <c:v>32521</c:v>
                </c:pt>
                <c:pt idx="1021">
                  <c:v>32524</c:v>
                </c:pt>
                <c:pt idx="1022">
                  <c:v>32525</c:v>
                </c:pt>
                <c:pt idx="1023">
                  <c:v>32526</c:v>
                </c:pt>
                <c:pt idx="1024">
                  <c:v>32527</c:v>
                </c:pt>
                <c:pt idx="1025">
                  <c:v>32528</c:v>
                </c:pt>
                <c:pt idx="1026">
                  <c:v>32531</c:v>
                </c:pt>
                <c:pt idx="1027">
                  <c:v>32532</c:v>
                </c:pt>
                <c:pt idx="1028">
                  <c:v>32533</c:v>
                </c:pt>
                <c:pt idx="1029">
                  <c:v>32534</c:v>
                </c:pt>
                <c:pt idx="1030">
                  <c:v>32535</c:v>
                </c:pt>
                <c:pt idx="1031">
                  <c:v>32538</c:v>
                </c:pt>
                <c:pt idx="1032">
                  <c:v>32539</c:v>
                </c:pt>
                <c:pt idx="1033">
                  <c:v>32540</c:v>
                </c:pt>
                <c:pt idx="1034">
                  <c:v>32541</c:v>
                </c:pt>
                <c:pt idx="1035">
                  <c:v>32542</c:v>
                </c:pt>
                <c:pt idx="1036">
                  <c:v>32545</c:v>
                </c:pt>
                <c:pt idx="1037">
                  <c:v>32546</c:v>
                </c:pt>
                <c:pt idx="1038">
                  <c:v>32547</c:v>
                </c:pt>
                <c:pt idx="1039">
                  <c:v>32548</c:v>
                </c:pt>
                <c:pt idx="1040">
                  <c:v>32549</c:v>
                </c:pt>
                <c:pt idx="1041">
                  <c:v>32552</c:v>
                </c:pt>
                <c:pt idx="1042">
                  <c:v>32553</c:v>
                </c:pt>
                <c:pt idx="1043">
                  <c:v>32554</c:v>
                </c:pt>
                <c:pt idx="1044">
                  <c:v>32555</c:v>
                </c:pt>
                <c:pt idx="1045">
                  <c:v>32556</c:v>
                </c:pt>
                <c:pt idx="1046">
                  <c:v>32560</c:v>
                </c:pt>
                <c:pt idx="1047">
                  <c:v>32561</c:v>
                </c:pt>
                <c:pt idx="1048">
                  <c:v>32562</c:v>
                </c:pt>
                <c:pt idx="1049">
                  <c:v>32563</c:v>
                </c:pt>
                <c:pt idx="1050">
                  <c:v>32566</c:v>
                </c:pt>
                <c:pt idx="1051">
                  <c:v>32567</c:v>
                </c:pt>
                <c:pt idx="1052">
                  <c:v>32568</c:v>
                </c:pt>
                <c:pt idx="1053">
                  <c:v>32569</c:v>
                </c:pt>
                <c:pt idx="1054">
                  <c:v>32570</c:v>
                </c:pt>
                <c:pt idx="1055">
                  <c:v>32573</c:v>
                </c:pt>
                <c:pt idx="1056">
                  <c:v>32574</c:v>
                </c:pt>
                <c:pt idx="1057">
                  <c:v>32575</c:v>
                </c:pt>
                <c:pt idx="1058">
                  <c:v>32576</c:v>
                </c:pt>
                <c:pt idx="1059">
                  <c:v>32577</c:v>
                </c:pt>
                <c:pt idx="1060">
                  <c:v>32580</c:v>
                </c:pt>
                <c:pt idx="1061">
                  <c:v>32581</c:v>
                </c:pt>
                <c:pt idx="1062">
                  <c:v>32582</c:v>
                </c:pt>
                <c:pt idx="1063">
                  <c:v>32583</c:v>
                </c:pt>
                <c:pt idx="1064">
                  <c:v>32584</c:v>
                </c:pt>
                <c:pt idx="1065">
                  <c:v>32587</c:v>
                </c:pt>
                <c:pt idx="1066">
                  <c:v>32588</c:v>
                </c:pt>
                <c:pt idx="1067">
                  <c:v>32589</c:v>
                </c:pt>
                <c:pt idx="1068">
                  <c:v>32590</c:v>
                </c:pt>
                <c:pt idx="1069">
                  <c:v>32594</c:v>
                </c:pt>
                <c:pt idx="1070">
                  <c:v>32595</c:v>
                </c:pt>
                <c:pt idx="1071">
                  <c:v>32596</c:v>
                </c:pt>
                <c:pt idx="1072">
                  <c:v>32597</c:v>
                </c:pt>
                <c:pt idx="1073">
                  <c:v>32598</c:v>
                </c:pt>
                <c:pt idx="1074">
                  <c:v>32601</c:v>
                </c:pt>
                <c:pt idx="1075">
                  <c:v>32602</c:v>
                </c:pt>
                <c:pt idx="1076">
                  <c:v>32603</c:v>
                </c:pt>
                <c:pt idx="1077">
                  <c:v>32604</c:v>
                </c:pt>
                <c:pt idx="1078">
                  <c:v>32605</c:v>
                </c:pt>
                <c:pt idx="1079">
                  <c:v>32608</c:v>
                </c:pt>
                <c:pt idx="1080">
                  <c:v>32609</c:v>
                </c:pt>
                <c:pt idx="1081">
                  <c:v>32610</c:v>
                </c:pt>
                <c:pt idx="1082">
                  <c:v>32611</c:v>
                </c:pt>
                <c:pt idx="1083">
                  <c:v>32612</c:v>
                </c:pt>
                <c:pt idx="1084">
                  <c:v>32615</c:v>
                </c:pt>
                <c:pt idx="1085">
                  <c:v>32616</c:v>
                </c:pt>
                <c:pt idx="1086">
                  <c:v>32617</c:v>
                </c:pt>
                <c:pt idx="1087">
                  <c:v>32618</c:v>
                </c:pt>
                <c:pt idx="1088">
                  <c:v>32619</c:v>
                </c:pt>
                <c:pt idx="1089">
                  <c:v>32622</c:v>
                </c:pt>
                <c:pt idx="1090">
                  <c:v>32623</c:v>
                </c:pt>
                <c:pt idx="1091">
                  <c:v>32624</c:v>
                </c:pt>
                <c:pt idx="1092">
                  <c:v>32625</c:v>
                </c:pt>
                <c:pt idx="1093">
                  <c:v>32626</c:v>
                </c:pt>
                <c:pt idx="1094">
                  <c:v>32629</c:v>
                </c:pt>
                <c:pt idx="1095">
                  <c:v>32630</c:v>
                </c:pt>
                <c:pt idx="1096">
                  <c:v>32631</c:v>
                </c:pt>
                <c:pt idx="1097">
                  <c:v>32632</c:v>
                </c:pt>
                <c:pt idx="1098">
                  <c:v>32633</c:v>
                </c:pt>
                <c:pt idx="1099">
                  <c:v>32636</c:v>
                </c:pt>
                <c:pt idx="1100">
                  <c:v>32637</c:v>
                </c:pt>
                <c:pt idx="1101">
                  <c:v>32638</c:v>
                </c:pt>
                <c:pt idx="1102">
                  <c:v>32639</c:v>
                </c:pt>
                <c:pt idx="1103">
                  <c:v>32640</c:v>
                </c:pt>
                <c:pt idx="1104">
                  <c:v>32643</c:v>
                </c:pt>
                <c:pt idx="1105">
                  <c:v>32644</c:v>
                </c:pt>
                <c:pt idx="1106">
                  <c:v>32645</c:v>
                </c:pt>
                <c:pt idx="1107">
                  <c:v>32646</c:v>
                </c:pt>
                <c:pt idx="1108">
                  <c:v>32647</c:v>
                </c:pt>
                <c:pt idx="1109">
                  <c:v>32650</c:v>
                </c:pt>
                <c:pt idx="1110">
                  <c:v>32651</c:v>
                </c:pt>
                <c:pt idx="1111">
                  <c:v>32652</c:v>
                </c:pt>
                <c:pt idx="1112">
                  <c:v>32653</c:v>
                </c:pt>
                <c:pt idx="1113">
                  <c:v>32654</c:v>
                </c:pt>
                <c:pt idx="1114">
                  <c:v>32658</c:v>
                </c:pt>
                <c:pt idx="1115">
                  <c:v>32659</c:v>
                </c:pt>
                <c:pt idx="1116">
                  <c:v>32660</c:v>
                </c:pt>
                <c:pt idx="1117">
                  <c:v>32661</c:v>
                </c:pt>
                <c:pt idx="1118">
                  <c:v>32664</c:v>
                </c:pt>
                <c:pt idx="1119">
                  <c:v>32665</c:v>
                </c:pt>
                <c:pt idx="1120">
                  <c:v>32666</c:v>
                </c:pt>
                <c:pt idx="1121">
                  <c:v>32667</c:v>
                </c:pt>
                <c:pt idx="1122">
                  <c:v>32668</c:v>
                </c:pt>
                <c:pt idx="1123">
                  <c:v>32671</c:v>
                </c:pt>
                <c:pt idx="1124">
                  <c:v>32672</c:v>
                </c:pt>
                <c:pt idx="1125">
                  <c:v>32673</c:v>
                </c:pt>
                <c:pt idx="1126">
                  <c:v>32674</c:v>
                </c:pt>
                <c:pt idx="1127">
                  <c:v>32675</c:v>
                </c:pt>
                <c:pt idx="1128">
                  <c:v>32678</c:v>
                </c:pt>
                <c:pt idx="1129">
                  <c:v>32679</c:v>
                </c:pt>
                <c:pt idx="1130">
                  <c:v>32680</c:v>
                </c:pt>
                <c:pt idx="1131">
                  <c:v>32681</c:v>
                </c:pt>
                <c:pt idx="1132">
                  <c:v>32682</c:v>
                </c:pt>
                <c:pt idx="1133">
                  <c:v>32685</c:v>
                </c:pt>
                <c:pt idx="1134">
                  <c:v>32686</c:v>
                </c:pt>
                <c:pt idx="1135">
                  <c:v>32687</c:v>
                </c:pt>
                <c:pt idx="1136">
                  <c:v>32688</c:v>
                </c:pt>
                <c:pt idx="1137">
                  <c:v>32689</c:v>
                </c:pt>
                <c:pt idx="1138">
                  <c:v>32692</c:v>
                </c:pt>
                <c:pt idx="1139">
                  <c:v>32694</c:v>
                </c:pt>
                <c:pt idx="1140">
                  <c:v>32695</c:v>
                </c:pt>
                <c:pt idx="1141">
                  <c:v>32696</c:v>
                </c:pt>
                <c:pt idx="1142">
                  <c:v>32699</c:v>
                </c:pt>
                <c:pt idx="1143">
                  <c:v>32700</c:v>
                </c:pt>
                <c:pt idx="1144">
                  <c:v>32701</c:v>
                </c:pt>
                <c:pt idx="1145">
                  <c:v>32702</c:v>
                </c:pt>
                <c:pt idx="1146">
                  <c:v>32703</c:v>
                </c:pt>
                <c:pt idx="1147">
                  <c:v>32706</c:v>
                </c:pt>
                <c:pt idx="1148">
                  <c:v>32707</c:v>
                </c:pt>
                <c:pt idx="1149">
                  <c:v>32708</c:v>
                </c:pt>
                <c:pt idx="1150">
                  <c:v>32709</c:v>
                </c:pt>
                <c:pt idx="1151">
                  <c:v>32710</c:v>
                </c:pt>
                <c:pt idx="1152">
                  <c:v>32713</c:v>
                </c:pt>
                <c:pt idx="1153">
                  <c:v>32714</c:v>
                </c:pt>
                <c:pt idx="1154">
                  <c:v>32715</c:v>
                </c:pt>
                <c:pt idx="1155">
                  <c:v>32716</c:v>
                </c:pt>
                <c:pt idx="1156">
                  <c:v>32717</c:v>
                </c:pt>
                <c:pt idx="1157">
                  <c:v>32720</c:v>
                </c:pt>
                <c:pt idx="1158">
                  <c:v>32721</c:v>
                </c:pt>
                <c:pt idx="1159">
                  <c:v>32722</c:v>
                </c:pt>
                <c:pt idx="1160">
                  <c:v>32723</c:v>
                </c:pt>
                <c:pt idx="1161">
                  <c:v>32724</c:v>
                </c:pt>
                <c:pt idx="1162">
                  <c:v>32727</c:v>
                </c:pt>
                <c:pt idx="1163">
                  <c:v>32728</c:v>
                </c:pt>
                <c:pt idx="1164">
                  <c:v>32729</c:v>
                </c:pt>
                <c:pt idx="1165">
                  <c:v>32730</c:v>
                </c:pt>
                <c:pt idx="1166">
                  <c:v>32731</c:v>
                </c:pt>
                <c:pt idx="1167">
                  <c:v>32734</c:v>
                </c:pt>
                <c:pt idx="1168">
                  <c:v>32735</c:v>
                </c:pt>
                <c:pt idx="1169">
                  <c:v>32736</c:v>
                </c:pt>
                <c:pt idx="1170">
                  <c:v>32737</c:v>
                </c:pt>
                <c:pt idx="1171">
                  <c:v>32738</c:v>
                </c:pt>
                <c:pt idx="1172">
                  <c:v>32741</c:v>
                </c:pt>
                <c:pt idx="1173">
                  <c:v>32742</c:v>
                </c:pt>
                <c:pt idx="1174">
                  <c:v>32743</c:v>
                </c:pt>
                <c:pt idx="1175">
                  <c:v>32744</c:v>
                </c:pt>
                <c:pt idx="1176">
                  <c:v>32745</c:v>
                </c:pt>
                <c:pt idx="1177">
                  <c:v>32748</c:v>
                </c:pt>
                <c:pt idx="1178">
                  <c:v>32749</c:v>
                </c:pt>
                <c:pt idx="1179">
                  <c:v>32750</c:v>
                </c:pt>
                <c:pt idx="1180">
                  <c:v>32751</c:v>
                </c:pt>
                <c:pt idx="1181">
                  <c:v>32752</c:v>
                </c:pt>
                <c:pt idx="1182">
                  <c:v>32756</c:v>
                </c:pt>
                <c:pt idx="1183">
                  <c:v>32757</c:v>
                </c:pt>
                <c:pt idx="1184">
                  <c:v>32758</c:v>
                </c:pt>
                <c:pt idx="1185">
                  <c:v>32759</c:v>
                </c:pt>
                <c:pt idx="1186">
                  <c:v>32762</c:v>
                </c:pt>
                <c:pt idx="1187">
                  <c:v>32763</c:v>
                </c:pt>
                <c:pt idx="1188">
                  <c:v>32764</c:v>
                </c:pt>
                <c:pt idx="1189">
                  <c:v>32765</c:v>
                </c:pt>
                <c:pt idx="1190">
                  <c:v>32766</c:v>
                </c:pt>
                <c:pt idx="1191">
                  <c:v>32769</c:v>
                </c:pt>
                <c:pt idx="1192">
                  <c:v>32770</c:v>
                </c:pt>
                <c:pt idx="1193">
                  <c:v>32771</c:v>
                </c:pt>
                <c:pt idx="1194">
                  <c:v>32772</c:v>
                </c:pt>
                <c:pt idx="1195">
                  <c:v>32773</c:v>
                </c:pt>
                <c:pt idx="1196">
                  <c:v>32776</c:v>
                </c:pt>
                <c:pt idx="1197">
                  <c:v>32777</c:v>
                </c:pt>
                <c:pt idx="1198">
                  <c:v>32778</c:v>
                </c:pt>
                <c:pt idx="1199">
                  <c:v>32779</c:v>
                </c:pt>
                <c:pt idx="1200">
                  <c:v>32780</c:v>
                </c:pt>
                <c:pt idx="1201">
                  <c:v>32783</c:v>
                </c:pt>
                <c:pt idx="1202">
                  <c:v>32784</c:v>
                </c:pt>
                <c:pt idx="1203">
                  <c:v>32785</c:v>
                </c:pt>
                <c:pt idx="1204">
                  <c:v>32786</c:v>
                </c:pt>
                <c:pt idx="1205">
                  <c:v>32787</c:v>
                </c:pt>
                <c:pt idx="1206">
                  <c:v>32790</c:v>
                </c:pt>
                <c:pt idx="1207">
                  <c:v>32791</c:v>
                </c:pt>
                <c:pt idx="1208">
                  <c:v>32792</c:v>
                </c:pt>
                <c:pt idx="1209">
                  <c:v>32793</c:v>
                </c:pt>
                <c:pt idx="1210">
                  <c:v>32794</c:v>
                </c:pt>
                <c:pt idx="1211">
                  <c:v>32797</c:v>
                </c:pt>
                <c:pt idx="1212">
                  <c:v>32798</c:v>
                </c:pt>
                <c:pt idx="1213">
                  <c:v>32799</c:v>
                </c:pt>
                <c:pt idx="1214">
                  <c:v>32800</c:v>
                </c:pt>
                <c:pt idx="1215">
                  <c:v>32801</c:v>
                </c:pt>
                <c:pt idx="1216">
                  <c:v>32804</c:v>
                </c:pt>
                <c:pt idx="1217">
                  <c:v>32805</c:v>
                </c:pt>
                <c:pt idx="1218">
                  <c:v>32806</c:v>
                </c:pt>
                <c:pt idx="1219">
                  <c:v>32807</c:v>
                </c:pt>
                <c:pt idx="1220">
                  <c:v>32808</c:v>
                </c:pt>
                <c:pt idx="1221">
                  <c:v>32811</c:v>
                </c:pt>
                <c:pt idx="1222">
                  <c:v>32812</c:v>
                </c:pt>
                <c:pt idx="1223">
                  <c:v>32813</c:v>
                </c:pt>
                <c:pt idx="1224">
                  <c:v>32814</c:v>
                </c:pt>
                <c:pt idx="1225">
                  <c:v>32815</c:v>
                </c:pt>
                <c:pt idx="1226">
                  <c:v>32818</c:v>
                </c:pt>
                <c:pt idx="1227">
                  <c:v>32819</c:v>
                </c:pt>
                <c:pt idx="1228">
                  <c:v>32820</c:v>
                </c:pt>
                <c:pt idx="1229">
                  <c:v>32821</c:v>
                </c:pt>
                <c:pt idx="1230">
                  <c:v>32822</c:v>
                </c:pt>
                <c:pt idx="1231">
                  <c:v>32825</c:v>
                </c:pt>
                <c:pt idx="1232">
                  <c:v>32826</c:v>
                </c:pt>
                <c:pt idx="1233">
                  <c:v>32827</c:v>
                </c:pt>
                <c:pt idx="1234">
                  <c:v>32828</c:v>
                </c:pt>
                <c:pt idx="1235">
                  <c:v>32829</c:v>
                </c:pt>
                <c:pt idx="1236">
                  <c:v>32832</c:v>
                </c:pt>
                <c:pt idx="1237">
                  <c:v>32833</c:v>
                </c:pt>
                <c:pt idx="1238">
                  <c:v>32834</c:v>
                </c:pt>
                <c:pt idx="1239">
                  <c:v>32836</c:v>
                </c:pt>
                <c:pt idx="1240">
                  <c:v>32839</c:v>
                </c:pt>
                <c:pt idx="1241">
                  <c:v>32840</c:v>
                </c:pt>
                <c:pt idx="1242">
                  <c:v>32841</c:v>
                </c:pt>
                <c:pt idx="1243">
                  <c:v>32842</c:v>
                </c:pt>
                <c:pt idx="1244">
                  <c:v>32843</c:v>
                </c:pt>
                <c:pt idx="1245">
                  <c:v>32846</c:v>
                </c:pt>
                <c:pt idx="1246">
                  <c:v>32847</c:v>
                </c:pt>
                <c:pt idx="1247">
                  <c:v>32848</c:v>
                </c:pt>
                <c:pt idx="1248">
                  <c:v>32849</c:v>
                </c:pt>
                <c:pt idx="1249">
                  <c:v>32850</c:v>
                </c:pt>
                <c:pt idx="1250">
                  <c:v>32853</c:v>
                </c:pt>
                <c:pt idx="1251">
                  <c:v>32854</c:v>
                </c:pt>
                <c:pt idx="1252">
                  <c:v>32855</c:v>
                </c:pt>
                <c:pt idx="1253">
                  <c:v>32856</c:v>
                </c:pt>
                <c:pt idx="1254">
                  <c:v>32857</c:v>
                </c:pt>
                <c:pt idx="1255">
                  <c:v>32860</c:v>
                </c:pt>
                <c:pt idx="1256">
                  <c:v>32861</c:v>
                </c:pt>
                <c:pt idx="1257">
                  <c:v>32862</c:v>
                </c:pt>
                <c:pt idx="1258">
                  <c:v>32863</c:v>
                </c:pt>
                <c:pt idx="1259">
                  <c:v>32864</c:v>
                </c:pt>
                <c:pt idx="1260">
                  <c:v>32868</c:v>
                </c:pt>
                <c:pt idx="1261">
                  <c:v>32869</c:v>
                </c:pt>
                <c:pt idx="1262">
                  <c:v>32870</c:v>
                </c:pt>
                <c:pt idx="1263">
                  <c:v>32871</c:v>
                </c:pt>
                <c:pt idx="1264">
                  <c:v>32875</c:v>
                </c:pt>
                <c:pt idx="1265">
                  <c:v>32876</c:v>
                </c:pt>
                <c:pt idx="1266">
                  <c:v>32877</c:v>
                </c:pt>
                <c:pt idx="1267">
                  <c:v>32878</c:v>
                </c:pt>
                <c:pt idx="1268">
                  <c:v>32881</c:v>
                </c:pt>
                <c:pt idx="1269">
                  <c:v>32882</c:v>
                </c:pt>
                <c:pt idx="1270">
                  <c:v>32883</c:v>
                </c:pt>
                <c:pt idx="1271">
                  <c:v>32884</c:v>
                </c:pt>
                <c:pt idx="1272">
                  <c:v>32885</c:v>
                </c:pt>
                <c:pt idx="1273">
                  <c:v>32888</c:v>
                </c:pt>
                <c:pt idx="1274">
                  <c:v>32889</c:v>
                </c:pt>
                <c:pt idx="1275">
                  <c:v>32890</c:v>
                </c:pt>
                <c:pt idx="1276">
                  <c:v>32891</c:v>
                </c:pt>
                <c:pt idx="1277">
                  <c:v>32892</c:v>
                </c:pt>
                <c:pt idx="1278">
                  <c:v>32895</c:v>
                </c:pt>
                <c:pt idx="1279">
                  <c:v>32896</c:v>
                </c:pt>
                <c:pt idx="1280">
                  <c:v>32897</c:v>
                </c:pt>
                <c:pt idx="1281">
                  <c:v>32898</c:v>
                </c:pt>
                <c:pt idx="1282">
                  <c:v>32899</c:v>
                </c:pt>
                <c:pt idx="1283">
                  <c:v>32902</c:v>
                </c:pt>
                <c:pt idx="1284">
                  <c:v>32903</c:v>
                </c:pt>
                <c:pt idx="1285">
                  <c:v>32904</c:v>
                </c:pt>
                <c:pt idx="1286">
                  <c:v>32905</c:v>
                </c:pt>
                <c:pt idx="1287">
                  <c:v>32906</c:v>
                </c:pt>
                <c:pt idx="1288">
                  <c:v>32909</c:v>
                </c:pt>
                <c:pt idx="1289">
                  <c:v>32910</c:v>
                </c:pt>
                <c:pt idx="1290">
                  <c:v>32911</c:v>
                </c:pt>
                <c:pt idx="1291">
                  <c:v>32912</c:v>
                </c:pt>
                <c:pt idx="1292">
                  <c:v>32913</c:v>
                </c:pt>
                <c:pt idx="1293">
                  <c:v>32916</c:v>
                </c:pt>
                <c:pt idx="1294">
                  <c:v>32917</c:v>
                </c:pt>
                <c:pt idx="1295">
                  <c:v>32918</c:v>
                </c:pt>
                <c:pt idx="1296">
                  <c:v>32919</c:v>
                </c:pt>
                <c:pt idx="1297">
                  <c:v>32920</c:v>
                </c:pt>
                <c:pt idx="1298">
                  <c:v>32924</c:v>
                </c:pt>
                <c:pt idx="1299">
                  <c:v>32925</c:v>
                </c:pt>
                <c:pt idx="1300">
                  <c:v>32926</c:v>
                </c:pt>
                <c:pt idx="1301">
                  <c:v>32927</c:v>
                </c:pt>
                <c:pt idx="1302">
                  <c:v>32930</c:v>
                </c:pt>
                <c:pt idx="1303">
                  <c:v>32931</c:v>
                </c:pt>
                <c:pt idx="1304">
                  <c:v>32932</c:v>
                </c:pt>
                <c:pt idx="1305">
                  <c:v>32933</c:v>
                </c:pt>
                <c:pt idx="1306">
                  <c:v>32934</c:v>
                </c:pt>
                <c:pt idx="1307">
                  <c:v>32937</c:v>
                </c:pt>
                <c:pt idx="1308">
                  <c:v>32938</c:v>
                </c:pt>
                <c:pt idx="1309">
                  <c:v>32939</c:v>
                </c:pt>
                <c:pt idx="1310">
                  <c:v>32940</c:v>
                </c:pt>
                <c:pt idx="1311">
                  <c:v>32941</c:v>
                </c:pt>
                <c:pt idx="1312">
                  <c:v>32944</c:v>
                </c:pt>
                <c:pt idx="1313">
                  <c:v>32945</c:v>
                </c:pt>
                <c:pt idx="1314">
                  <c:v>32946</c:v>
                </c:pt>
                <c:pt idx="1315">
                  <c:v>32947</c:v>
                </c:pt>
                <c:pt idx="1316">
                  <c:v>32948</c:v>
                </c:pt>
                <c:pt idx="1317">
                  <c:v>32951</c:v>
                </c:pt>
                <c:pt idx="1318">
                  <c:v>32952</c:v>
                </c:pt>
                <c:pt idx="1319">
                  <c:v>32953</c:v>
                </c:pt>
                <c:pt idx="1320">
                  <c:v>32954</c:v>
                </c:pt>
                <c:pt idx="1321">
                  <c:v>32955</c:v>
                </c:pt>
                <c:pt idx="1322">
                  <c:v>32958</c:v>
                </c:pt>
                <c:pt idx="1323">
                  <c:v>32959</c:v>
                </c:pt>
                <c:pt idx="1324">
                  <c:v>32960</c:v>
                </c:pt>
                <c:pt idx="1325">
                  <c:v>32961</c:v>
                </c:pt>
                <c:pt idx="1326">
                  <c:v>32962</c:v>
                </c:pt>
                <c:pt idx="1327">
                  <c:v>32965</c:v>
                </c:pt>
                <c:pt idx="1328">
                  <c:v>32966</c:v>
                </c:pt>
                <c:pt idx="1329">
                  <c:v>32967</c:v>
                </c:pt>
                <c:pt idx="1330">
                  <c:v>32968</c:v>
                </c:pt>
                <c:pt idx="1331">
                  <c:v>32969</c:v>
                </c:pt>
                <c:pt idx="1332">
                  <c:v>32972</c:v>
                </c:pt>
                <c:pt idx="1333">
                  <c:v>32973</c:v>
                </c:pt>
                <c:pt idx="1334">
                  <c:v>32974</c:v>
                </c:pt>
                <c:pt idx="1335">
                  <c:v>32975</c:v>
                </c:pt>
                <c:pt idx="1336">
                  <c:v>32979</c:v>
                </c:pt>
                <c:pt idx="1337">
                  <c:v>32980</c:v>
                </c:pt>
                <c:pt idx="1338">
                  <c:v>32981</c:v>
                </c:pt>
                <c:pt idx="1339">
                  <c:v>32982</c:v>
                </c:pt>
                <c:pt idx="1340">
                  <c:v>32983</c:v>
                </c:pt>
                <c:pt idx="1341">
                  <c:v>32986</c:v>
                </c:pt>
                <c:pt idx="1342">
                  <c:v>32987</c:v>
                </c:pt>
                <c:pt idx="1343">
                  <c:v>32988</c:v>
                </c:pt>
                <c:pt idx="1344">
                  <c:v>32989</c:v>
                </c:pt>
                <c:pt idx="1345">
                  <c:v>32990</c:v>
                </c:pt>
                <c:pt idx="1346">
                  <c:v>32993</c:v>
                </c:pt>
                <c:pt idx="1347">
                  <c:v>32994</c:v>
                </c:pt>
                <c:pt idx="1348">
                  <c:v>32995</c:v>
                </c:pt>
                <c:pt idx="1349">
                  <c:v>32996</c:v>
                </c:pt>
                <c:pt idx="1350">
                  <c:v>32997</c:v>
                </c:pt>
                <c:pt idx="1351">
                  <c:v>33000</c:v>
                </c:pt>
                <c:pt idx="1352">
                  <c:v>33001</c:v>
                </c:pt>
                <c:pt idx="1353">
                  <c:v>33002</c:v>
                </c:pt>
                <c:pt idx="1354">
                  <c:v>33003</c:v>
                </c:pt>
                <c:pt idx="1355">
                  <c:v>33004</c:v>
                </c:pt>
                <c:pt idx="1356">
                  <c:v>33007</c:v>
                </c:pt>
                <c:pt idx="1357">
                  <c:v>33008</c:v>
                </c:pt>
                <c:pt idx="1358">
                  <c:v>33009</c:v>
                </c:pt>
                <c:pt idx="1359">
                  <c:v>33010</c:v>
                </c:pt>
                <c:pt idx="1360">
                  <c:v>33011</c:v>
                </c:pt>
                <c:pt idx="1361">
                  <c:v>33014</c:v>
                </c:pt>
                <c:pt idx="1362">
                  <c:v>33015</c:v>
                </c:pt>
                <c:pt idx="1363">
                  <c:v>33016</c:v>
                </c:pt>
                <c:pt idx="1364">
                  <c:v>33017</c:v>
                </c:pt>
                <c:pt idx="1365">
                  <c:v>33018</c:v>
                </c:pt>
                <c:pt idx="1366">
                  <c:v>33022</c:v>
                </c:pt>
                <c:pt idx="1367">
                  <c:v>33023</c:v>
                </c:pt>
                <c:pt idx="1368">
                  <c:v>33024</c:v>
                </c:pt>
                <c:pt idx="1369">
                  <c:v>33025</c:v>
                </c:pt>
                <c:pt idx="1370">
                  <c:v>33028</c:v>
                </c:pt>
                <c:pt idx="1371">
                  <c:v>33029</c:v>
                </c:pt>
                <c:pt idx="1372">
                  <c:v>33030</c:v>
                </c:pt>
                <c:pt idx="1373">
                  <c:v>33031</c:v>
                </c:pt>
                <c:pt idx="1374">
                  <c:v>33032</c:v>
                </c:pt>
                <c:pt idx="1375">
                  <c:v>33035</c:v>
                </c:pt>
                <c:pt idx="1376">
                  <c:v>33036</c:v>
                </c:pt>
                <c:pt idx="1377">
                  <c:v>33037</c:v>
                </c:pt>
                <c:pt idx="1378">
                  <c:v>33038</c:v>
                </c:pt>
                <c:pt idx="1379">
                  <c:v>33039</c:v>
                </c:pt>
                <c:pt idx="1380">
                  <c:v>33042</c:v>
                </c:pt>
                <c:pt idx="1381">
                  <c:v>33043</c:v>
                </c:pt>
                <c:pt idx="1382">
                  <c:v>33044</c:v>
                </c:pt>
                <c:pt idx="1383">
                  <c:v>33045</c:v>
                </c:pt>
                <c:pt idx="1384">
                  <c:v>33046</c:v>
                </c:pt>
                <c:pt idx="1385">
                  <c:v>33049</c:v>
                </c:pt>
                <c:pt idx="1386">
                  <c:v>33050</c:v>
                </c:pt>
                <c:pt idx="1387">
                  <c:v>33051</c:v>
                </c:pt>
                <c:pt idx="1388">
                  <c:v>33052</c:v>
                </c:pt>
                <c:pt idx="1389">
                  <c:v>33053</c:v>
                </c:pt>
                <c:pt idx="1390">
                  <c:v>33056</c:v>
                </c:pt>
                <c:pt idx="1391">
                  <c:v>33057</c:v>
                </c:pt>
                <c:pt idx="1392">
                  <c:v>33059</c:v>
                </c:pt>
                <c:pt idx="1393">
                  <c:v>33060</c:v>
                </c:pt>
                <c:pt idx="1394">
                  <c:v>33063</c:v>
                </c:pt>
                <c:pt idx="1395">
                  <c:v>33064</c:v>
                </c:pt>
                <c:pt idx="1396">
                  <c:v>33065</c:v>
                </c:pt>
                <c:pt idx="1397">
                  <c:v>33066</c:v>
                </c:pt>
                <c:pt idx="1398">
                  <c:v>33067</c:v>
                </c:pt>
                <c:pt idx="1399">
                  <c:v>33070</c:v>
                </c:pt>
                <c:pt idx="1400">
                  <c:v>33071</c:v>
                </c:pt>
                <c:pt idx="1401">
                  <c:v>33072</c:v>
                </c:pt>
                <c:pt idx="1402">
                  <c:v>33073</c:v>
                </c:pt>
                <c:pt idx="1403">
                  <c:v>33074</c:v>
                </c:pt>
                <c:pt idx="1404">
                  <c:v>33077</c:v>
                </c:pt>
                <c:pt idx="1405">
                  <c:v>33078</c:v>
                </c:pt>
                <c:pt idx="1406">
                  <c:v>33079</c:v>
                </c:pt>
                <c:pt idx="1407">
                  <c:v>33080</c:v>
                </c:pt>
                <c:pt idx="1408">
                  <c:v>33081</c:v>
                </c:pt>
                <c:pt idx="1409">
                  <c:v>33084</c:v>
                </c:pt>
                <c:pt idx="1410">
                  <c:v>33085</c:v>
                </c:pt>
                <c:pt idx="1411">
                  <c:v>33086</c:v>
                </c:pt>
                <c:pt idx="1412">
                  <c:v>33087</c:v>
                </c:pt>
                <c:pt idx="1413">
                  <c:v>33088</c:v>
                </c:pt>
                <c:pt idx="1414">
                  <c:v>33091</c:v>
                </c:pt>
                <c:pt idx="1415">
                  <c:v>33092</c:v>
                </c:pt>
                <c:pt idx="1416">
                  <c:v>33093</c:v>
                </c:pt>
                <c:pt idx="1417">
                  <c:v>33094</c:v>
                </c:pt>
                <c:pt idx="1418">
                  <c:v>33095</c:v>
                </c:pt>
                <c:pt idx="1419">
                  <c:v>33098</c:v>
                </c:pt>
                <c:pt idx="1420">
                  <c:v>33099</c:v>
                </c:pt>
                <c:pt idx="1421">
                  <c:v>33100</c:v>
                </c:pt>
                <c:pt idx="1422">
                  <c:v>33101</c:v>
                </c:pt>
                <c:pt idx="1423">
                  <c:v>33102</c:v>
                </c:pt>
                <c:pt idx="1424">
                  <c:v>33105</c:v>
                </c:pt>
                <c:pt idx="1425">
                  <c:v>33106</c:v>
                </c:pt>
                <c:pt idx="1426">
                  <c:v>33107</c:v>
                </c:pt>
                <c:pt idx="1427">
                  <c:v>33108</c:v>
                </c:pt>
                <c:pt idx="1428">
                  <c:v>33109</c:v>
                </c:pt>
                <c:pt idx="1429">
                  <c:v>33112</c:v>
                </c:pt>
                <c:pt idx="1430">
                  <c:v>33113</c:v>
                </c:pt>
                <c:pt idx="1431">
                  <c:v>33114</c:v>
                </c:pt>
                <c:pt idx="1432">
                  <c:v>33115</c:v>
                </c:pt>
                <c:pt idx="1433">
                  <c:v>33116</c:v>
                </c:pt>
                <c:pt idx="1434">
                  <c:v>33120</c:v>
                </c:pt>
                <c:pt idx="1435">
                  <c:v>33121</c:v>
                </c:pt>
                <c:pt idx="1436">
                  <c:v>33122</c:v>
                </c:pt>
                <c:pt idx="1437">
                  <c:v>33123</c:v>
                </c:pt>
                <c:pt idx="1438">
                  <c:v>33126</c:v>
                </c:pt>
                <c:pt idx="1439">
                  <c:v>33127</c:v>
                </c:pt>
                <c:pt idx="1440">
                  <c:v>33128</c:v>
                </c:pt>
                <c:pt idx="1441">
                  <c:v>33129</c:v>
                </c:pt>
                <c:pt idx="1442">
                  <c:v>33130</c:v>
                </c:pt>
                <c:pt idx="1443">
                  <c:v>33133</c:v>
                </c:pt>
                <c:pt idx="1444">
                  <c:v>33134</c:v>
                </c:pt>
                <c:pt idx="1445">
                  <c:v>33135</c:v>
                </c:pt>
                <c:pt idx="1446">
                  <c:v>33136</c:v>
                </c:pt>
                <c:pt idx="1447">
                  <c:v>33137</c:v>
                </c:pt>
                <c:pt idx="1448">
                  <c:v>33140</c:v>
                </c:pt>
                <c:pt idx="1449">
                  <c:v>33141</c:v>
                </c:pt>
                <c:pt idx="1450">
                  <c:v>33142</c:v>
                </c:pt>
                <c:pt idx="1451">
                  <c:v>33143</c:v>
                </c:pt>
                <c:pt idx="1452">
                  <c:v>33144</c:v>
                </c:pt>
                <c:pt idx="1453">
                  <c:v>33147</c:v>
                </c:pt>
                <c:pt idx="1454">
                  <c:v>33148</c:v>
                </c:pt>
                <c:pt idx="1455">
                  <c:v>33149</c:v>
                </c:pt>
                <c:pt idx="1456">
                  <c:v>33150</c:v>
                </c:pt>
                <c:pt idx="1457">
                  <c:v>33151</c:v>
                </c:pt>
                <c:pt idx="1458">
                  <c:v>33154</c:v>
                </c:pt>
                <c:pt idx="1459">
                  <c:v>33155</c:v>
                </c:pt>
                <c:pt idx="1460">
                  <c:v>33156</c:v>
                </c:pt>
                <c:pt idx="1461">
                  <c:v>33157</c:v>
                </c:pt>
                <c:pt idx="1462">
                  <c:v>33158</c:v>
                </c:pt>
                <c:pt idx="1463">
                  <c:v>33161</c:v>
                </c:pt>
                <c:pt idx="1464">
                  <c:v>33162</c:v>
                </c:pt>
                <c:pt idx="1465">
                  <c:v>33163</c:v>
                </c:pt>
                <c:pt idx="1466">
                  <c:v>33164</c:v>
                </c:pt>
                <c:pt idx="1467">
                  <c:v>33165</c:v>
                </c:pt>
                <c:pt idx="1468">
                  <c:v>33168</c:v>
                </c:pt>
                <c:pt idx="1469">
                  <c:v>33169</c:v>
                </c:pt>
                <c:pt idx="1470">
                  <c:v>33170</c:v>
                </c:pt>
                <c:pt idx="1471">
                  <c:v>33171</c:v>
                </c:pt>
                <c:pt idx="1472">
                  <c:v>33172</c:v>
                </c:pt>
                <c:pt idx="1473">
                  <c:v>33175</c:v>
                </c:pt>
                <c:pt idx="1474">
                  <c:v>33176</c:v>
                </c:pt>
                <c:pt idx="1475">
                  <c:v>33177</c:v>
                </c:pt>
                <c:pt idx="1476">
                  <c:v>33178</c:v>
                </c:pt>
                <c:pt idx="1477">
                  <c:v>33179</c:v>
                </c:pt>
                <c:pt idx="1478">
                  <c:v>33182</c:v>
                </c:pt>
                <c:pt idx="1479">
                  <c:v>33183</c:v>
                </c:pt>
                <c:pt idx="1480">
                  <c:v>33184</c:v>
                </c:pt>
                <c:pt idx="1481">
                  <c:v>33185</c:v>
                </c:pt>
                <c:pt idx="1482">
                  <c:v>33186</c:v>
                </c:pt>
                <c:pt idx="1483">
                  <c:v>33189</c:v>
                </c:pt>
                <c:pt idx="1484">
                  <c:v>33190</c:v>
                </c:pt>
                <c:pt idx="1485">
                  <c:v>33191</c:v>
                </c:pt>
                <c:pt idx="1486">
                  <c:v>33192</c:v>
                </c:pt>
                <c:pt idx="1487">
                  <c:v>33193</c:v>
                </c:pt>
                <c:pt idx="1488">
                  <c:v>33196</c:v>
                </c:pt>
                <c:pt idx="1489">
                  <c:v>33197</c:v>
                </c:pt>
                <c:pt idx="1490">
                  <c:v>33198</c:v>
                </c:pt>
                <c:pt idx="1491">
                  <c:v>33200</c:v>
                </c:pt>
                <c:pt idx="1492">
                  <c:v>33203</c:v>
                </c:pt>
                <c:pt idx="1493">
                  <c:v>33204</c:v>
                </c:pt>
                <c:pt idx="1494">
                  <c:v>33205</c:v>
                </c:pt>
                <c:pt idx="1495">
                  <c:v>33206</c:v>
                </c:pt>
                <c:pt idx="1496">
                  <c:v>33207</c:v>
                </c:pt>
                <c:pt idx="1497">
                  <c:v>33210</c:v>
                </c:pt>
                <c:pt idx="1498">
                  <c:v>33211</c:v>
                </c:pt>
                <c:pt idx="1499">
                  <c:v>33212</c:v>
                </c:pt>
                <c:pt idx="1500">
                  <c:v>33213</c:v>
                </c:pt>
                <c:pt idx="1501">
                  <c:v>33214</c:v>
                </c:pt>
                <c:pt idx="1502">
                  <c:v>33217</c:v>
                </c:pt>
                <c:pt idx="1503">
                  <c:v>33218</c:v>
                </c:pt>
                <c:pt idx="1504">
                  <c:v>33219</c:v>
                </c:pt>
                <c:pt idx="1505">
                  <c:v>33220</c:v>
                </c:pt>
                <c:pt idx="1506">
                  <c:v>33221</c:v>
                </c:pt>
                <c:pt idx="1507">
                  <c:v>33224</c:v>
                </c:pt>
                <c:pt idx="1508">
                  <c:v>33225</c:v>
                </c:pt>
                <c:pt idx="1509">
                  <c:v>33226</c:v>
                </c:pt>
                <c:pt idx="1510">
                  <c:v>33227</c:v>
                </c:pt>
                <c:pt idx="1511">
                  <c:v>33228</c:v>
                </c:pt>
                <c:pt idx="1512">
                  <c:v>33231</c:v>
                </c:pt>
                <c:pt idx="1513">
                  <c:v>33233</c:v>
                </c:pt>
                <c:pt idx="1514">
                  <c:v>33234</c:v>
                </c:pt>
                <c:pt idx="1515">
                  <c:v>33235</c:v>
                </c:pt>
                <c:pt idx="1516">
                  <c:v>33238</c:v>
                </c:pt>
                <c:pt idx="1517">
                  <c:v>33240</c:v>
                </c:pt>
                <c:pt idx="1518">
                  <c:v>33241</c:v>
                </c:pt>
                <c:pt idx="1519">
                  <c:v>33242</c:v>
                </c:pt>
                <c:pt idx="1520">
                  <c:v>33245</c:v>
                </c:pt>
                <c:pt idx="1521">
                  <c:v>33246</c:v>
                </c:pt>
                <c:pt idx="1522">
                  <c:v>33247</c:v>
                </c:pt>
                <c:pt idx="1523">
                  <c:v>33248</c:v>
                </c:pt>
                <c:pt idx="1524">
                  <c:v>33249</c:v>
                </c:pt>
                <c:pt idx="1525">
                  <c:v>33252</c:v>
                </c:pt>
                <c:pt idx="1526">
                  <c:v>33253</c:v>
                </c:pt>
                <c:pt idx="1527">
                  <c:v>33254</c:v>
                </c:pt>
                <c:pt idx="1528">
                  <c:v>33255</c:v>
                </c:pt>
                <c:pt idx="1529">
                  <c:v>33256</c:v>
                </c:pt>
                <c:pt idx="1530">
                  <c:v>33259</c:v>
                </c:pt>
                <c:pt idx="1531">
                  <c:v>33260</c:v>
                </c:pt>
                <c:pt idx="1532">
                  <c:v>33261</c:v>
                </c:pt>
                <c:pt idx="1533">
                  <c:v>33262</c:v>
                </c:pt>
                <c:pt idx="1534">
                  <c:v>33263</c:v>
                </c:pt>
                <c:pt idx="1535">
                  <c:v>33266</c:v>
                </c:pt>
                <c:pt idx="1536">
                  <c:v>33267</c:v>
                </c:pt>
                <c:pt idx="1537">
                  <c:v>33268</c:v>
                </c:pt>
                <c:pt idx="1538">
                  <c:v>33269</c:v>
                </c:pt>
                <c:pt idx="1539">
                  <c:v>33270</c:v>
                </c:pt>
                <c:pt idx="1540">
                  <c:v>33273</c:v>
                </c:pt>
                <c:pt idx="1541">
                  <c:v>33274</c:v>
                </c:pt>
                <c:pt idx="1542">
                  <c:v>33275</c:v>
                </c:pt>
                <c:pt idx="1543">
                  <c:v>33276</c:v>
                </c:pt>
                <c:pt idx="1544">
                  <c:v>33277</c:v>
                </c:pt>
                <c:pt idx="1545">
                  <c:v>33280</c:v>
                </c:pt>
                <c:pt idx="1546">
                  <c:v>33281</c:v>
                </c:pt>
                <c:pt idx="1547">
                  <c:v>33282</c:v>
                </c:pt>
                <c:pt idx="1548">
                  <c:v>33283</c:v>
                </c:pt>
                <c:pt idx="1549">
                  <c:v>33284</c:v>
                </c:pt>
                <c:pt idx="1550">
                  <c:v>33288</c:v>
                </c:pt>
                <c:pt idx="1551">
                  <c:v>33289</c:v>
                </c:pt>
                <c:pt idx="1552">
                  <c:v>33290</c:v>
                </c:pt>
                <c:pt idx="1553">
                  <c:v>33291</c:v>
                </c:pt>
                <c:pt idx="1554">
                  <c:v>33294</c:v>
                </c:pt>
                <c:pt idx="1555">
                  <c:v>33295</c:v>
                </c:pt>
                <c:pt idx="1556">
                  <c:v>33296</c:v>
                </c:pt>
                <c:pt idx="1557">
                  <c:v>33297</c:v>
                </c:pt>
                <c:pt idx="1558">
                  <c:v>33298</c:v>
                </c:pt>
                <c:pt idx="1559">
                  <c:v>33301</c:v>
                </c:pt>
                <c:pt idx="1560">
                  <c:v>33302</c:v>
                </c:pt>
                <c:pt idx="1561">
                  <c:v>33303</c:v>
                </c:pt>
                <c:pt idx="1562">
                  <c:v>33304</c:v>
                </c:pt>
                <c:pt idx="1563">
                  <c:v>33305</c:v>
                </c:pt>
                <c:pt idx="1564">
                  <c:v>33308</c:v>
                </c:pt>
                <c:pt idx="1565">
                  <c:v>33309</c:v>
                </c:pt>
                <c:pt idx="1566">
                  <c:v>33310</c:v>
                </c:pt>
                <c:pt idx="1567">
                  <c:v>33311</c:v>
                </c:pt>
                <c:pt idx="1568">
                  <c:v>33312</c:v>
                </c:pt>
                <c:pt idx="1569">
                  <c:v>33315</c:v>
                </c:pt>
                <c:pt idx="1570">
                  <c:v>33316</c:v>
                </c:pt>
                <c:pt idx="1571">
                  <c:v>33317</c:v>
                </c:pt>
                <c:pt idx="1572">
                  <c:v>33318</c:v>
                </c:pt>
                <c:pt idx="1573">
                  <c:v>33319</c:v>
                </c:pt>
                <c:pt idx="1574">
                  <c:v>33322</c:v>
                </c:pt>
                <c:pt idx="1575">
                  <c:v>33323</c:v>
                </c:pt>
                <c:pt idx="1576">
                  <c:v>33324</c:v>
                </c:pt>
                <c:pt idx="1577">
                  <c:v>33325</c:v>
                </c:pt>
                <c:pt idx="1578">
                  <c:v>33329</c:v>
                </c:pt>
                <c:pt idx="1579">
                  <c:v>33330</c:v>
                </c:pt>
                <c:pt idx="1580">
                  <c:v>33331</c:v>
                </c:pt>
                <c:pt idx="1581">
                  <c:v>33332</c:v>
                </c:pt>
                <c:pt idx="1582">
                  <c:v>33333</c:v>
                </c:pt>
                <c:pt idx="1583">
                  <c:v>33336</c:v>
                </c:pt>
                <c:pt idx="1584">
                  <c:v>33337</c:v>
                </c:pt>
                <c:pt idx="1585">
                  <c:v>33338</c:v>
                </c:pt>
                <c:pt idx="1586">
                  <c:v>33339</c:v>
                </c:pt>
                <c:pt idx="1587">
                  <c:v>33340</c:v>
                </c:pt>
                <c:pt idx="1588">
                  <c:v>33343</c:v>
                </c:pt>
                <c:pt idx="1589">
                  <c:v>33344</c:v>
                </c:pt>
                <c:pt idx="1590">
                  <c:v>33345</c:v>
                </c:pt>
                <c:pt idx="1591">
                  <c:v>33346</c:v>
                </c:pt>
                <c:pt idx="1592">
                  <c:v>33347</c:v>
                </c:pt>
                <c:pt idx="1593">
                  <c:v>33350</c:v>
                </c:pt>
                <c:pt idx="1594">
                  <c:v>33351</c:v>
                </c:pt>
                <c:pt idx="1595">
                  <c:v>33352</c:v>
                </c:pt>
                <c:pt idx="1596">
                  <c:v>33353</c:v>
                </c:pt>
                <c:pt idx="1597">
                  <c:v>33354</c:v>
                </c:pt>
                <c:pt idx="1598">
                  <c:v>33357</c:v>
                </c:pt>
                <c:pt idx="1599">
                  <c:v>33358</c:v>
                </c:pt>
                <c:pt idx="1600">
                  <c:v>33359</c:v>
                </c:pt>
                <c:pt idx="1601">
                  <c:v>33360</c:v>
                </c:pt>
                <c:pt idx="1602">
                  <c:v>33361</c:v>
                </c:pt>
                <c:pt idx="1603">
                  <c:v>33364</c:v>
                </c:pt>
                <c:pt idx="1604">
                  <c:v>33365</c:v>
                </c:pt>
                <c:pt idx="1605">
                  <c:v>33366</c:v>
                </c:pt>
                <c:pt idx="1606">
                  <c:v>33367</c:v>
                </c:pt>
                <c:pt idx="1607">
                  <c:v>33368</c:v>
                </c:pt>
                <c:pt idx="1608">
                  <c:v>33371</c:v>
                </c:pt>
                <c:pt idx="1609">
                  <c:v>33372</c:v>
                </c:pt>
                <c:pt idx="1610">
                  <c:v>33373</c:v>
                </c:pt>
                <c:pt idx="1611">
                  <c:v>33374</c:v>
                </c:pt>
                <c:pt idx="1612">
                  <c:v>33375</c:v>
                </c:pt>
                <c:pt idx="1613">
                  <c:v>33378</c:v>
                </c:pt>
                <c:pt idx="1614">
                  <c:v>33379</c:v>
                </c:pt>
                <c:pt idx="1615">
                  <c:v>33380</c:v>
                </c:pt>
                <c:pt idx="1616">
                  <c:v>33381</c:v>
                </c:pt>
                <c:pt idx="1617">
                  <c:v>33382</c:v>
                </c:pt>
                <c:pt idx="1618">
                  <c:v>33386</c:v>
                </c:pt>
                <c:pt idx="1619">
                  <c:v>33387</c:v>
                </c:pt>
                <c:pt idx="1620">
                  <c:v>33388</c:v>
                </c:pt>
                <c:pt idx="1621">
                  <c:v>33389</c:v>
                </c:pt>
                <c:pt idx="1622">
                  <c:v>33392</c:v>
                </c:pt>
                <c:pt idx="1623">
                  <c:v>33393</c:v>
                </c:pt>
                <c:pt idx="1624">
                  <c:v>33394</c:v>
                </c:pt>
                <c:pt idx="1625">
                  <c:v>33395</c:v>
                </c:pt>
                <c:pt idx="1626">
                  <c:v>33396</c:v>
                </c:pt>
                <c:pt idx="1627">
                  <c:v>33399</c:v>
                </c:pt>
                <c:pt idx="1628">
                  <c:v>33400</c:v>
                </c:pt>
                <c:pt idx="1629">
                  <c:v>33401</c:v>
                </c:pt>
                <c:pt idx="1630">
                  <c:v>33402</c:v>
                </c:pt>
                <c:pt idx="1631">
                  <c:v>33403</c:v>
                </c:pt>
                <c:pt idx="1632">
                  <c:v>33406</c:v>
                </c:pt>
                <c:pt idx="1633">
                  <c:v>33407</c:v>
                </c:pt>
                <c:pt idx="1634">
                  <c:v>33408</c:v>
                </c:pt>
                <c:pt idx="1635">
                  <c:v>33409</c:v>
                </c:pt>
                <c:pt idx="1636">
                  <c:v>33410</c:v>
                </c:pt>
                <c:pt idx="1637">
                  <c:v>33413</c:v>
                </c:pt>
                <c:pt idx="1638">
                  <c:v>33414</c:v>
                </c:pt>
                <c:pt idx="1639">
                  <c:v>33415</c:v>
                </c:pt>
                <c:pt idx="1640">
                  <c:v>33416</c:v>
                </c:pt>
                <c:pt idx="1641">
                  <c:v>33417</c:v>
                </c:pt>
                <c:pt idx="1642">
                  <c:v>33420</c:v>
                </c:pt>
                <c:pt idx="1643">
                  <c:v>33421</c:v>
                </c:pt>
                <c:pt idx="1644">
                  <c:v>33422</c:v>
                </c:pt>
                <c:pt idx="1645">
                  <c:v>33424</c:v>
                </c:pt>
                <c:pt idx="1646">
                  <c:v>33427</c:v>
                </c:pt>
                <c:pt idx="1647">
                  <c:v>33428</c:v>
                </c:pt>
                <c:pt idx="1648">
                  <c:v>33429</c:v>
                </c:pt>
                <c:pt idx="1649">
                  <c:v>33430</c:v>
                </c:pt>
                <c:pt idx="1650">
                  <c:v>33431</c:v>
                </c:pt>
                <c:pt idx="1651">
                  <c:v>33434</c:v>
                </c:pt>
                <c:pt idx="1652">
                  <c:v>33435</c:v>
                </c:pt>
                <c:pt idx="1653">
                  <c:v>33436</c:v>
                </c:pt>
                <c:pt idx="1654">
                  <c:v>33437</c:v>
                </c:pt>
                <c:pt idx="1655">
                  <c:v>33438</c:v>
                </c:pt>
                <c:pt idx="1656">
                  <c:v>33441</c:v>
                </c:pt>
                <c:pt idx="1657">
                  <c:v>33442</c:v>
                </c:pt>
                <c:pt idx="1658">
                  <c:v>33443</c:v>
                </c:pt>
                <c:pt idx="1659">
                  <c:v>33444</c:v>
                </c:pt>
                <c:pt idx="1660">
                  <c:v>33445</c:v>
                </c:pt>
                <c:pt idx="1661">
                  <c:v>33448</c:v>
                </c:pt>
                <c:pt idx="1662">
                  <c:v>33449</c:v>
                </c:pt>
                <c:pt idx="1663">
                  <c:v>33450</c:v>
                </c:pt>
                <c:pt idx="1664">
                  <c:v>33451</c:v>
                </c:pt>
                <c:pt idx="1665">
                  <c:v>33452</c:v>
                </c:pt>
                <c:pt idx="1666">
                  <c:v>33455</c:v>
                </c:pt>
                <c:pt idx="1667">
                  <c:v>33456</c:v>
                </c:pt>
                <c:pt idx="1668">
                  <c:v>33457</c:v>
                </c:pt>
                <c:pt idx="1669">
                  <c:v>33458</c:v>
                </c:pt>
                <c:pt idx="1670">
                  <c:v>33459</c:v>
                </c:pt>
                <c:pt idx="1671">
                  <c:v>33462</c:v>
                </c:pt>
                <c:pt idx="1672">
                  <c:v>33463</c:v>
                </c:pt>
                <c:pt idx="1673">
                  <c:v>33464</c:v>
                </c:pt>
                <c:pt idx="1674">
                  <c:v>33465</c:v>
                </c:pt>
                <c:pt idx="1675">
                  <c:v>33466</c:v>
                </c:pt>
                <c:pt idx="1676">
                  <c:v>33469</c:v>
                </c:pt>
                <c:pt idx="1677">
                  <c:v>33470</c:v>
                </c:pt>
                <c:pt idx="1678">
                  <c:v>33471</c:v>
                </c:pt>
                <c:pt idx="1679">
                  <c:v>33472</c:v>
                </c:pt>
                <c:pt idx="1680">
                  <c:v>33473</c:v>
                </c:pt>
                <c:pt idx="1681">
                  <c:v>33476</c:v>
                </c:pt>
                <c:pt idx="1682">
                  <c:v>33477</c:v>
                </c:pt>
                <c:pt idx="1683">
                  <c:v>33478</c:v>
                </c:pt>
                <c:pt idx="1684">
                  <c:v>33479</c:v>
                </c:pt>
                <c:pt idx="1685">
                  <c:v>33480</c:v>
                </c:pt>
                <c:pt idx="1686">
                  <c:v>33484</c:v>
                </c:pt>
                <c:pt idx="1687">
                  <c:v>33485</c:v>
                </c:pt>
                <c:pt idx="1688">
                  <c:v>33486</c:v>
                </c:pt>
                <c:pt idx="1689">
                  <c:v>33487</c:v>
                </c:pt>
                <c:pt idx="1690">
                  <c:v>33490</c:v>
                </c:pt>
                <c:pt idx="1691">
                  <c:v>33491</c:v>
                </c:pt>
                <c:pt idx="1692">
                  <c:v>33492</c:v>
                </c:pt>
                <c:pt idx="1693">
                  <c:v>33493</c:v>
                </c:pt>
                <c:pt idx="1694">
                  <c:v>33494</c:v>
                </c:pt>
                <c:pt idx="1695">
                  <c:v>33497</c:v>
                </c:pt>
                <c:pt idx="1696">
                  <c:v>33498</c:v>
                </c:pt>
                <c:pt idx="1697">
                  <c:v>33499</c:v>
                </c:pt>
                <c:pt idx="1698">
                  <c:v>33500</c:v>
                </c:pt>
                <c:pt idx="1699">
                  <c:v>33501</c:v>
                </c:pt>
                <c:pt idx="1700">
                  <c:v>33504</c:v>
                </c:pt>
                <c:pt idx="1701">
                  <c:v>33505</c:v>
                </c:pt>
                <c:pt idx="1702">
                  <c:v>33506</c:v>
                </c:pt>
                <c:pt idx="1703">
                  <c:v>33507</c:v>
                </c:pt>
                <c:pt idx="1704">
                  <c:v>33508</c:v>
                </c:pt>
                <c:pt idx="1705">
                  <c:v>33511</c:v>
                </c:pt>
                <c:pt idx="1706">
                  <c:v>33512</c:v>
                </c:pt>
                <c:pt idx="1707">
                  <c:v>33513</c:v>
                </c:pt>
                <c:pt idx="1708">
                  <c:v>33514</c:v>
                </c:pt>
                <c:pt idx="1709">
                  <c:v>33515</c:v>
                </c:pt>
                <c:pt idx="1710">
                  <c:v>33518</c:v>
                </c:pt>
                <c:pt idx="1711">
                  <c:v>33519</c:v>
                </c:pt>
                <c:pt idx="1712">
                  <c:v>33520</c:v>
                </c:pt>
                <c:pt idx="1713">
                  <c:v>33521</c:v>
                </c:pt>
                <c:pt idx="1714">
                  <c:v>33522</c:v>
                </c:pt>
                <c:pt idx="1715">
                  <c:v>33525</c:v>
                </c:pt>
                <c:pt idx="1716">
                  <c:v>33526</c:v>
                </c:pt>
                <c:pt idx="1717">
                  <c:v>33527</c:v>
                </c:pt>
                <c:pt idx="1718">
                  <c:v>33528</c:v>
                </c:pt>
                <c:pt idx="1719">
                  <c:v>33529</c:v>
                </c:pt>
                <c:pt idx="1720">
                  <c:v>33532</c:v>
                </c:pt>
                <c:pt idx="1721">
                  <c:v>33533</c:v>
                </c:pt>
                <c:pt idx="1722">
                  <c:v>33534</c:v>
                </c:pt>
                <c:pt idx="1723">
                  <c:v>33535</c:v>
                </c:pt>
                <c:pt idx="1724">
                  <c:v>33536</c:v>
                </c:pt>
                <c:pt idx="1725">
                  <c:v>33539</c:v>
                </c:pt>
                <c:pt idx="1726">
                  <c:v>33540</c:v>
                </c:pt>
                <c:pt idx="1727">
                  <c:v>33541</c:v>
                </c:pt>
                <c:pt idx="1728">
                  <c:v>33542</c:v>
                </c:pt>
                <c:pt idx="1729">
                  <c:v>33543</c:v>
                </c:pt>
                <c:pt idx="1730">
                  <c:v>33546</c:v>
                </c:pt>
                <c:pt idx="1731">
                  <c:v>33547</c:v>
                </c:pt>
                <c:pt idx="1732">
                  <c:v>33548</c:v>
                </c:pt>
                <c:pt idx="1733">
                  <c:v>33549</c:v>
                </c:pt>
                <c:pt idx="1734">
                  <c:v>33550</c:v>
                </c:pt>
                <c:pt idx="1735">
                  <c:v>33553</c:v>
                </c:pt>
                <c:pt idx="1736">
                  <c:v>33554</c:v>
                </c:pt>
                <c:pt idx="1737">
                  <c:v>33555</c:v>
                </c:pt>
                <c:pt idx="1738">
                  <c:v>33556</c:v>
                </c:pt>
                <c:pt idx="1739">
                  <c:v>33557</c:v>
                </c:pt>
                <c:pt idx="1740">
                  <c:v>33560</c:v>
                </c:pt>
                <c:pt idx="1741">
                  <c:v>33561</c:v>
                </c:pt>
                <c:pt idx="1742">
                  <c:v>33562</c:v>
                </c:pt>
                <c:pt idx="1743">
                  <c:v>33563</c:v>
                </c:pt>
                <c:pt idx="1744">
                  <c:v>33564</c:v>
                </c:pt>
                <c:pt idx="1745">
                  <c:v>33567</c:v>
                </c:pt>
                <c:pt idx="1746">
                  <c:v>33568</c:v>
                </c:pt>
                <c:pt idx="1747">
                  <c:v>33569</c:v>
                </c:pt>
                <c:pt idx="1748">
                  <c:v>33571</c:v>
                </c:pt>
                <c:pt idx="1749">
                  <c:v>33574</c:v>
                </c:pt>
                <c:pt idx="1750">
                  <c:v>33575</c:v>
                </c:pt>
                <c:pt idx="1751">
                  <c:v>33576</c:v>
                </c:pt>
                <c:pt idx="1752">
                  <c:v>33577</c:v>
                </c:pt>
                <c:pt idx="1753">
                  <c:v>33578</c:v>
                </c:pt>
                <c:pt idx="1754">
                  <c:v>33581</c:v>
                </c:pt>
                <c:pt idx="1755">
                  <c:v>33582</c:v>
                </c:pt>
                <c:pt idx="1756">
                  <c:v>33583</c:v>
                </c:pt>
                <c:pt idx="1757">
                  <c:v>33584</c:v>
                </c:pt>
                <c:pt idx="1758">
                  <c:v>33585</c:v>
                </c:pt>
                <c:pt idx="1759">
                  <c:v>33588</c:v>
                </c:pt>
                <c:pt idx="1760">
                  <c:v>33589</c:v>
                </c:pt>
                <c:pt idx="1761">
                  <c:v>33590</c:v>
                </c:pt>
                <c:pt idx="1762">
                  <c:v>33591</c:v>
                </c:pt>
                <c:pt idx="1763">
                  <c:v>33592</c:v>
                </c:pt>
                <c:pt idx="1764">
                  <c:v>33595</c:v>
                </c:pt>
                <c:pt idx="1765">
                  <c:v>33596</c:v>
                </c:pt>
                <c:pt idx="1766">
                  <c:v>33598</c:v>
                </c:pt>
                <c:pt idx="1767">
                  <c:v>33599</c:v>
                </c:pt>
                <c:pt idx="1768">
                  <c:v>33602</c:v>
                </c:pt>
                <c:pt idx="1769">
                  <c:v>33603</c:v>
                </c:pt>
                <c:pt idx="1770">
                  <c:v>33605</c:v>
                </c:pt>
                <c:pt idx="1771">
                  <c:v>33606</c:v>
                </c:pt>
                <c:pt idx="1772">
                  <c:v>33609</c:v>
                </c:pt>
                <c:pt idx="1773">
                  <c:v>33610</c:v>
                </c:pt>
                <c:pt idx="1774">
                  <c:v>33611</c:v>
                </c:pt>
                <c:pt idx="1775">
                  <c:v>33612</c:v>
                </c:pt>
                <c:pt idx="1776">
                  <c:v>33613</c:v>
                </c:pt>
                <c:pt idx="1777">
                  <c:v>33616</c:v>
                </c:pt>
                <c:pt idx="1778">
                  <c:v>33617</c:v>
                </c:pt>
                <c:pt idx="1779">
                  <c:v>33618</c:v>
                </c:pt>
                <c:pt idx="1780">
                  <c:v>33619</c:v>
                </c:pt>
                <c:pt idx="1781">
                  <c:v>33620</c:v>
                </c:pt>
                <c:pt idx="1782">
                  <c:v>33623</c:v>
                </c:pt>
                <c:pt idx="1783">
                  <c:v>33624</c:v>
                </c:pt>
                <c:pt idx="1784">
                  <c:v>33625</c:v>
                </c:pt>
                <c:pt idx="1785">
                  <c:v>33626</c:v>
                </c:pt>
                <c:pt idx="1786">
                  <c:v>33627</c:v>
                </c:pt>
                <c:pt idx="1787">
                  <c:v>33630</c:v>
                </c:pt>
                <c:pt idx="1788">
                  <c:v>33631</c:v>
                </c:pt>
                <c:pt idx="1789">
                  <c:v>33632</c:v>
                </c:pt>
                <c:pt idx="1790">
                  <c:v>33633</c:v>
                </c:pt>
                <c:pt idx="1791">
                  <c:v>33634</c:v>
                </c:pt>
                <c:pt idx="1792">
                  <c:v>33637</c:v>
                </c:pt>
                <c:pt idx="1793">
                  <c:v>33638</c:v>
                </c:pt>
                <c:pt idx="1794">
                  <c:v>33639</c:v>
                </c:pt>
                <c:pt idx="1795">
                  <c:v>33640</c:v>
                </c:pt>
                <c:pt idx="1796">
                  <c:v>33641</c:v>
                </c:pt>
                <c:pt idx="1797">
                  <c:v>33644</c:v>
                </c:pt>
                <c:pt idx="1798">
                  <c:v>33645</c:v>
                </c:pt>
                <c:pt idx="1799">
                  <c:v>33646</c:v>
                </c:pt>
                <c:pt idx="1800">
                  <c:v>33647</c:v>
                </c:pt>
                <c:pt idx="1801">
                  <c:v>33648</c:v>
                </c:pt>
                <c:pt idx="1802">
                  <c:v>33652</c:v>
                </c:pt>
                <c:pt idx="1803">
                  <c:v>33653</c:v>
                </c:pt>
                <c:pt idx="1804">
                  <c:v>33654</c:v>
                </c:pt>
                <c:pt idx="1805">
                  <c:v>33655</c:v>
                </c:pt>
                <c:pt idx="1806">
                  <c:v>33658</c:v>
                </c:pt>
                <c:pt idx="1807">
                  <c:v>33659</c:v>
                </c:pt>
                <c:pt idx="1808">
                  <c:v>33660</c:v>
                </c:pt>
                <c:pt idx="1809">
                  <c:v>33661</c:v>
                </c:pt>
                <c:pt idx="1810">
                  <c:v>33662</c:v>
                </c:pt>
                <c:pt idx="1811">
                  <c:v>33665</c:v>
                </c:pt>
                <c:pt idx="1812">
                  <c:v>33666</c:v>
                </c:pt>
                <c:pt idx="1813">
                  <c:v>33667</c:v>
                </c:pt>
                <c:pt idx="1814">
                  <c:v>33668</c:v>
                </c:pt>
                <c:pt idx="1815">
                  <c:v>33669</c:v>
                </c:pt>
                <c:pt idx="1816">
                  <c:v>33672</c:v>
                </c:pt>
                <c:pt idx="1817">
                  <c:v>33673</c:v>
                </c:pt>
                <c:pt idx="1818">
                  <c:v>33674</c:v>
                </c:pt>
                <c:pt idx="1819">
                  <c:v>33675</c:v>
                </c:pt>
                <c:pt idx="1820">
                  <c:v>33676</c:v>
                </c:pt>
                <c:pt idx="1821">
                  <c:v>33679</c:v>
                </c:pt>
                <c:pt idx="1822">
                  <c:v>33680</c:v>
                </c:pt>
                <c:pt idx="1823">
                  <c:v>33681</c:v>
                </c:pt>
                <c:pt idx="1824">
                  <c:v>33682</c:v>
                </c:pt>
                <c:pt idx="1825">
                  <c:v>33683</c:v>
                </c:pt>
                <c:pt idx="1826">
                  <c:v>33686</c:v>
                </c:pt>
                <c:pt idx="1827">
                  <c:v>33687</c:v>
                </c:pt>
                <c:pt idx="1828">
                  <c:v>33688</c:v>
                </c:pt>
                <c:pt idx="1829">
                  <c:v>33689</c:v>
                </c:pt>
                <c:pt idx="1830">
                  <c:v>33690</c:v>
                </c:pt>
                <c:pt idx="1831">
                  <c:v>33693</c:v>
                </c:pt>
                <c:pt idx="1832">
                  <c:v>33694</c:v>
                </c:pt>
                <c:pt idx="1833">
                  <c:v>33695</c:v>
                </c:pt>
                <c:pt idx="1834">
                  <c:v>33696</c:v>
                </c:pt>
                <c:pt idx="1835">
                  <c:v>33697</c:v>
                </c:pt>
                <c:pt idx="1836">
                  <c:v>33700</c:v>
                </c:pt>
                <c:pt idx="1837">
                  <c:v>33701</c:v>
                </c:pt>
                <c:pt idx="1838">
                  <c:v>33702</c:v>
                </c:pt>
                <c:pt idx="1839">
                  <c:v>33703</c:v>
                </c:pt>
                <c:pt idx="1840">
                  <c:v>33704</c:v>
                </c:pt>
                <c:pt idx="1841">
                  <c:v>33707</c:v>
                </c:pt>
                <c:pt idx="1842">
                  <c:v>33708</c:v>
                </c:pt>
                <c:pt idx="1843">
                  <c:v>33709</c:v>
                </c:pt>
                <c:pt idx="1844">
                  <c:v>33710</c:v>
                </c:pt>
                <c:pt idx="1845">
                  <c:v>33714</c:v>
                </c:pt>
                <c:pt idx="1846">
                  <c:v>33715</c:v>
                </c:pt>
                <c:pt idx="1847">
                  <c:v>33716</c:v>
                </c:pt>
                <c:pt idx="1848">
                  <c:v>33717</c:v>
                </c:pt>
                <c:pt idx="1849">
                  <c:v>33718</c:v>
                </c:pt>
                <c:pt idx="1850">
                  <c:v>33721</c:v>
                </c:pt>
                <c:pt idx="1851">
                  <c:v>33722</c:v>
                </c:pt>
                <c:pt idx="1852">
                  <c:v>33723</c:v>
                </c:pt>
                <c:pt idx="1853">
                  <c:v>33724</c:v>
                </c:pt>
                <c:pt idx="1854">
                  <c:v>33725</c:v>
                </c:pt>
                <c:pt idx="1855">
                  <c:v>33728</c:v>
                </c:pt>
                <c:pt idx="1856">
                  <c:v>33729</c:v>
                </c:pt>
                <c:pt idx="1857">
                  <c:v>33730</c:v>
                </c:pt>
                <c:pt idx="1858">
                  <c:v>33731</c:v>
                </c:pt>
                <c:pt idx="1859">
                  <c:v>33732</c:v>
                </c:pt>
                <c:pt idx="1860">
                  <c:v>33735</c:v>
                </c:pt>
                <c:pt idx="1861">
                  <c:v>33736</c:v>
                </c:pt>
                <c:pt idx="1862">
                  <c:v>33737</c:v>
                </c:pt>
                <c:pt idx="1863">
                  <c:v>33738</c:v>
                </c:pt>
                <c:pt idx="1864">
                  <c:v>33739</c:v>
                </c:pt>
                <c:pt idx="1865">
                  <c:v>33742</c:v>
                </c:pt>
                <c:pt idx="1866">
                  <c:v>33743</c:v>
                </c:pt>
                <c:pt idx="1867">
                  <c:v>33744</c:v>
                </c:pt>
                <c:pt idx="1868">
                  <c:v>33745</c:v>
                </c:pt>
                <c:pt idx="1869">
                  <c:v>33746</c:v>
                </c:pt>
                <c:pt idx="1870">
                  <c:v>33750</c:v>
                </c:pt>
                <c:pt idx="1871">
                  <c:v>33751</c:v>
                </c:pt>
                <c:pt idx="1872">
                  <c:v>33752</c:v>
                </c:pt>
                <c:pt idx="1873">
                  <c:v>33753</c:v>
                </c:pt>
                <c:pt idx="1874">
                  <c:v>33756</c:v>
                </c:pt>
                <c:pt idx="1875">
                  <c:v>33757</c:v>
                </c:pt>
                <c:pt idx="1876">
                  <c:v>33758</c:v>
                </c:pt>
                <c:pt idx="1877">
                  <c:v>33759</c:v>
                </c:pt>
                <c:pt idx="1878">
                  <c:v>33760</c:v>
                </c:pt>
                <c:pt idx="1879">
                  <c:v>33763</c:v>
                </c:pt>
                <c:pt idx="1880">
                  <c:v>33764</c:v>
                </c:pt>
                <c:pt idx="1881">
                  <c:v>33765</c:v>
                </c:pt>
                <c:pt idx="1882">
                  <c:v>33766</c:v>
                </c:pt>
                <c:pt idx="1883">
                  <c:v>33767</c:v>
                </c:pt>
                <c:pt idx="1884">
                  <c:v>33770</c:v>
                </c:pt>
                <c:pt idx="1885">
                  <c:v>33771</c:v>
                </c:pt>
                <c:pt idx="1886">
                  <c:v>33772</c:v>
                </c:pt>
                <c:pt idx="1887">
                  <c:v>33773</c:v>
                </c:pt>
                <c:pt idx="1888">
                  <c:v>33774</c:v>
                </c:pt>
                <c:pt idx="1889">
                  <c:v>33777</c:v>
                </c:pt>
                <c:pt idx="1890">
                  <c:v>33778</c:v>
                </c:pt>
                <c:pt idx="1891">
                  <c:v>33779</c:v>
                </c:pt>
                <c:pt idx="1892">
                  <c:v>33780</c:v>
                </c:pt>
                <c:pt idx="1893">
                  <c:v>33781</c:v>
                </c:pt>
                <c:pt idx="1894">
                  <c:v>33784</c:v>
                </c:pt>
                <c:pt idx="1895">
                  <c:v>33785</c:v>
                </c:pt>
                <c:pt idx="1896">
                  <c:v>33786</c:v>
                </c:pt>
                <c:pt idx="1897">
                  <c:v>33787</c:v>
                </c:pt>
                <c:pt idx="1898">
                  <c:v>33791</c:v>
                </c:pt>
                <c:pt idx="1899">
                  <c:v>33792</c:v>
                </c:pt>
                <c:pt idx="1900">
                  <c:v>33793</c:v>
                </c:pt>
                <c:pt idx="1901">
                  <c:v>33794</c:v>
                </c:pt>
                <c:pt idx="1902">
                  <c:v>33795</c:v>
                </c:pt>
                <c:pt idx="1903">
                  <c:v>33798</c:v>
                </c:pt>
                <c:pt idx="1904">
                  <c:v>33799</c:v>
                </c:pt>
                <c:pt idx="1905">
                  <c:v>33800</c:v>
                </c:pt>
                <c:pt idx="1906">
                  <c:v>33801</c:v>
                </c:pt>
                <c:pt idx="1907">
                  <c:v>33802</c:v>
                </c:pt>
                <c:pt idx="1908">
                  <c:v>33805</c:v>
                </c:pt>
                <c:pt idx="1909">
                  <c:v>33806</c:v>
                </c:pt>
                <c:pt idx="1910">
                  <c:v>33807</c:v>
                </c:pt>
                <c:pt idx="1911">
                  <c:v>33808</c:v>
                </c:pt>
                <c:pt idx="1912">
                  <c:v>33809</c:v>
                </c:pt>
                <c:pt idx="1913">
                  <c:v>33812</c:v>
                </c:pt>
                <c:pt idx="1914">
                  <c:v>33813</c:v>
                </c:pt>
                <c:pt idx="1915">
                  <c:v>33814</c:v>
                </c:pt>
                <c:pt idx="1916">
                  <c:v>33815</c:v>
                </c:pt>
                <c:pt idx="1917">
                  <c:v>33816</c:v>
                </c:pt>
                <c:pt idx="1918">
                  <c:v>33819</c:v>
                </c:pt>
                <c:pt idx="1919">
                  <c:v>33820</c:v>
                </c:pt>
                <c:pt idx="1920">
                  <c:v>33821</c:v>
                </c:pt>
                <c:pt idx="1921">
                  <c:v>33822</c:v>
                </c:pt>
                <c:pt idx="1922">
                  <c:v>33823</c:v>
                </c:pt>
                <c:pt idx="1923">
                  <c:v>33826</c:v>
                </c:pt>
                <c:pt idx="1924">
                  <c:v>33827</c:v>
                </c:pt>
                <c:pt idx="1925">
                  <c:v>33828</c:v>
                </c:pt>
                <c:pt idx="1926">
                  <c:v>33829</c:v>
                </c:pt>
                <c:pt idx="1927">
                  <c:v>33830</c:v>
                </c:pt>
                <c:pt idx="1928">
                  <c:v>33833</c:v>
                </c:pt>
                <c:pt idx="1929">
                  <c:v>33834</c:v>
                </c:pt>
                <c:pt idx="1930">
                  <c:v>33835</c:v>
                </c:pt>
                <c:pt idx="1931">
                  <c:v>33836</c:v>
                </c:pt>
                <c:pt idx="1932">
                  <c:v>33837</c:v>
                </c:pt>
                <c:pt idx="1933">
                  <c:v>33840</c:v>
                </c:pt>
                <c:pt idx="1934">
                  <c:v>33841</c:v>
                </c:pt>
                <c:pt idx="1935">
                  <c:v>33842</c:v>
                </c:pt>
                <c:pt idx="1936">
                  <c:v>33843</c:v>
                </c:pt>
                <c:pt idx="1937">
                  <c:v>33844</c:v>
                </c:pt>
                <c:pt idx="1938">
                  <c:v>33847</c:v>
                </c:pt>
                <c:pt idx="1939">
                  <c:v>33848</c:v>
                </c:pt>
                <c:pt idx="1940">
                  <c:v>33849</c:v>
                </c:pt>
                <c:pt idx="1941">
                  <c:v>33850</c:v>
                </c:pt>
                <c:pt idx="1942">
                  <c:v>33851</c:v>
                </c:pt>
                <c:pt idx="1943">
                  <c:v>33855</c:v>
                </c:pt>
                <c:pt idx="1944">
                  <c:v>33856</c:v>
                </c:pt>
                <c:pt idx="1945">
                  <c:v>33857</c:v>
                </c:pt>
                <c:pt idx="1946">
                  <c:v>33858</c:v>
                </c:pt>
                <c:pt idx="1947">
                  <c:v>33861</c:v>
                </c:pt>
                <c:pt idx="1948">
                  <c:v>33862</c:v>
                </c:pt>
                <c:pt idx="1949">
                  <c:v>33863</c:v>
                </c:pt>
                <c:pt idx="1950">
                  <c:v>33864</c:v>
                </c:pt>
                <c:pt idx="1951">
                  <c:v>33865</c:v>
                </c:pt>
                <c:pt idx="1952">
                  <c:v>33868</c:v>
                </c:pt>
                <c:pt idx="1953">
                  <c:v>33869</c:v>
                </c:pt>
                <c:pt idx="1954">
                  <c:v>33870</c:v>
                </c:pt>
                <c:pt idx="1955">
                  <c:v>33871</c:v>
                </c:pt>
                <c:pt idx="1956">
                  <c:v>33872</c:v>
                </c:pt>
                <c:pt idx="1957">
                  <c:v>33875</c:v>
                </c:pt>
                <c:pt idx="1958">
                  <c:v>33876</c:v>
                </c:pt>
                <c:pt idx="1959">
                  <c:v>33877</c:v>
                </c:pt>
                <c:pt idx="1960">
                  <c:v>33878</c:v>
                </c:pt>
                <c:pt idx="1961">
                  <c:v>33879</c:v>
                </c:pt>
                <c:pt idx="1962">
                  <c:v>33882</c:v>
                </c:pt>
                <c:pt idx="1963">
                  <c:v>33883</c:v>
                </c:pt>
                <c:pt idx="1964">
                  <c:v>33884</c:v>
                </c:pt>
                <c:pt idx="1965">
                  <c:v>33885</c:v>
                </c:pt>
                <c:pt idx="1966">
                  <c:v>33886</c:v>
                </c:pt>
                <c:pt idx="1967">
                  <c:v>33889</c:v>
                </c:pt>
                <c:pt idx="1968">
                  <c:v>33890</c:v>
                </c:pt>
                <c:pt idx="1969">
                  <c:v>33891</c:v>
                </c:pt>
                <c:pt idx="1970">
                  <c:v>33892</c:v>
                </c:pt>
                <c:pt idx="1971">
                  <c:v>33893</c:v>
                </c:pt>
                <c:pt idx="1972">
                  <c:v>33896</c:v>
                </c:pt>
                <c:pt idx="1973">
                  <c:v>33897</c:v>
                </c:pt>
                <c:pt idx="1974">
                  <c:v>33898</c:v>
                </c:pt>
                <c:pt idx="1975">
                  <c:v>33899</c:v>
                </c:pt>
                <c:pt idx="1976">
                  <c:v>33900</c:v>
                </c:pt>
                <c:pt idx="1977">
                  <c:v>33903</c:v>
                </c:pt>
                <c:pt idx="1978">
                  <c:v>33904</c:v>
                </c:pt>
                <c:pt idx="1979">
                  <c:v>33905</c:v>
                </c:pt>
                <c:pt idx="1980">
                  <c:v>33906</c:v>
                </c:pt>
                <c:pt idx="1981">
                  <c:v>33907</c:v>
                </c:pt>
                <c:pt idx="1982">
                  <c:v>33910</c:v>
                </c:pt>
                <c:pt idx="1983">
                  <c:v>33911</c:v>
                </c:pt>
                <c:pt idx="1984">
                  <c:v>33912</c:v>
                </c:pt>
                <c:pt idx="1985">
                  <c:v>33913</c:v>
                </c:pt>
                <c:pt idx="1986">
                  <c:v>33914</c:v>
                </c:pt>
                <c:pt idx="1987">
                  <c:v>33917</c:v>
                </c:pt>
                <c:pt idx="1988">
                  <c:v>33918</c:v>
                </c:pt>
                <c:pt idx="1989">
                  <c:v>33919</c:v>
                </c:pt>
                <c:pt idx="1990">
                  <c:v>33920</c:v>
                </c:pt>
                <c:pt idx="1991">
                  <c:v>33921</c:v>
                </c:pt>
                <c:pt idx="1992">
                  <c:v>33924</c:v>
                </c:pt>
                <c:pt idx="1993">
                  <c:v>33925</c:v>
                </c:pt>
                <c:pt idx="1994">
                  <c:v>33926</c:v>
                </c:pt>
                <c:pt idx="1995">
                  <c:v>33927</c:v>
                </c:pt>
                <c:pt idx="1996">
                  <c:v>33928</c:v>
                </c:pt>
                <c:pt idx="1997">
                  <c:v>33931</c:v>
                </c:pt>
                <c:pt idx="1998">
                  <c:v>33932</c:v>
                </c:pt>
                <c:pt idx="1999">
                  <c:v>33933</c:v>
                </c:pt>
                <c:pt idx="2000">
                  <c:v>33935</c:v>
                </c:pt>
                <c:pt idx="2001">
                  <c:v>33938</c:v>
                </c:pt>
                <c:pt idx="2002">
                  <c:v>33939</c:v>
                </c:pt>
                <c:pt idx="2003">
                  <c:v>33940</c:v>
                </c:pt>
                <c:pt idx="2004">
                  <c:v>33941</c:v>
                </c:pt>
                <c:pt idx="2005">
                  <c:v>33942</c:v>
                </c:pt>
                <c:pt idx="2006">
                  <c:v>33945</c:v>
                </c:pt>
                <c:pt idx="2007">
                  <c:v>33946</c:v>
                </c:pt>
                <c:pt idx="2008">
                  <c:v>33947</c:v>
                </c:pt>
                <c:pt idx="2009">
                  <c:v>33948</c:v>
                </c:pt>
                <c:pt idx="2010">
                  <c:v>33949</c:v>
                </c:pt>
                <c:pt idx="2011">
                  <c:v>33952</c:v>
                </c:pt>
                <c:pt idx="2012">
                  <c:v>33953</c:v>
                </c:pt>
                <c:pt idx="2013">
                  <c:v>33954</c:v>
                </c:pt>
                <c:pt idx="2014">
                  <c:v>33955</c:v>
                </c:pt>
                <c:pt idx="2015">
                  <c:v>33956</c:v>
                </c:pt>
                <c:pt idx="2016">
                  <c:v>33959</c:v>
                </c:pt>
                <c:pt idx="2017">
                  <c:v>33960</c:v>
                </c:pt>
                <c:pt idx="2018">
                  <c:v>33961</c:v>
                </c:pt>
                <c:pt idx="2019">
                  <c:v>33962</c:v>
                </c:pt>
                <c:pt idx="2020">
                  <c:v>33966</c:v>
                </c:pt>
                <c:pt idx="2021">
                  <c:v>33967</c:v>
                </c:pt>
                <c:pt idx="2022">
                  <c:v>33968</c:v>
                </c:pt>
                <c:pt idx="2023">
                  <c:v>33969</c:v>
                </c:pt>
                <c:pt idx="2024">
                  <c:v>33973</c:v>
                </c:pt>
                <c:pt idx="2025">
                  <c:v>33974</c:v>
                </c:pt>
                <c:pt idx="2026">
                  <c:v>33975</c:v>
                </c:pt>
                <c:pt idx="2027">
                  <c:v>33976</c:v>
                </c:pt>
                <c:pt idx="2028">
                  <c:v>33977</c:v>
                </c:pt>
                <c:pt idx="2029">
                  <c:v>33980</c:v>
                </c:pt>
                <c:pt idx="2030">
                  <c:v>33981</c:v>
                </c:pt>
                <c:pt idx="2031">
                  <c:v>33982</c:v>
                </c:pt>
                <c:pt idx="2032">
                  <c:v>33983</c:v>
                </c:pt>
                <c:pt idx="2033">
                  <c:v>33984</c:v>
                </c:pt>
                <c:pt idx="2034">
                  <c:v>33987</c:v>
                </c:pt>
                <c:pt idx="2035">
                  <c:v>33988</c:v>
                </c:pt>
                <c:pt idx="2036">
                  <c:v>33989</c:v>
                </c:pt>
                <c:pt idx="2037">
                  <c:v>33990</c:v>
                </c:pt>
                <c:pt idx="2038">
                  <c:v>33991</c:v>
                </c:pt>
                <c:pt idx="2039">
                  <c:v>33994</c:v>
                </c:pt>
                <c:pt idx="2040">
                  <c:v>33995</c:v>
                </c:pt>
                <c:pt idx="2041">
                  <c:v>33996</c:v>
                </c:pt>
                <c:pt idx="2042">
                  <c:v>33997</c:v>
                </c:pt>
                <c:pt idx="2043">
                  <c:v>33998</c:v>
                </c:pt>
                <c:pt idx="2044">
                  <c:v>34001</c:v>
                </c:pt>
                <c:pt idx="2045">
                  <c:v>34002</c:v>
                </c:pt>
                <c:pt idx="2046">
                  <c:v>34003</c:v>
                </c:pt>
                <c:pt idx="2047">
                  <c:v>34004</c:v>
                </c:pt>
                <c:pt idx="2048">
                  <c:v>34005</c:v>
                </c:pt>
                <c:pt idx="2049">
                  <c:v>34008</c:v>
                </c:pt>
                <c:pt idx="2050">
                  <c:v>34009</c:v>
                </c:pt>
                <c:pt idx="2051">
                  <c:v>34010</c:v>
                </c:pt>
                <c:pt idx="2052">
                  <c:v>34011</c:v>
                </c:pt>
                <c:pt idx="2053">
                  <c:v>34012</c:v>
                </c:pt>
                <c:pt idx="2054">
                  <c:v>34016</c:v>
                </c:pt>
                <c:pt idx="2055">
                  <c:v>34017</c:v>
                </c:pt>
                <c:pt idx="2056">
                  <c:v>34018</c:v>
                </c:pt>
                <c:pt idx="2057">
                  <c:v>34019</c:v>
                </c:pt>
                <c:pt idx="2058">
                  <c:v>34022</c:v>
                </c:pt>
                <c:pt idx="2059">
                  <c:v>34023</c:v>
                </c:pt>
                <c:pt idx="2060">
                  <c:v>34024</c:v>
                </c:pt>
                <c:pt idx="2061">
                  <c:v>34025</c:v>
                </c:pt>
                <c:pt idx="2062">
                  <c:v>34026</c:v>
                </c:pt>
                <c:pt idx="2063">
                  <c:v>34029</c:v>
                </c:pt>
                <c:pt idx="2064">
                  <c:v>34030</c:v>
                </c:pt>
                <c:pt idx="2065">
                  <c:v>34031</c:v>
                </c:pt>
                <c:pt idx="2066">
                  <c:v>34032</c:v>
                </c:pt>
                <c:pt idx="2067">
                  <c:v>34033</c:v>
                </c:pt>
                <c:pt idx="2068">
                  <c:v>34036</c:v>
                </c:pt>
                <c:pt idx="2069">
                  <c:v>34037</c:v>
                </c:pt>
                <c:pt idx="2070">
                  <c:v>34038</c:v>
                </c:pt>
                <c:pt idx="2071">
                  <c:v>34039</c:v>
                </c:pt>
                <c:pt idx="2072">
                  <c:v>34040</c:v>
                </c:pt>
                <c:pt idx="2073">
                  <c:v>34043</c:v>
                </c:pt>
                <c:pt idx="2074">
                  <c:v>34044</c:v>
                </c:pt>
                <c:pt idx="2075">
                  <c:v>34045</c:v>
                </c:pt>
                <c:pt idx="2076">
                  <c:v>34046</c:v>
                </c:pt>
                <c:pt idx="2077">
                  <c:v>34047</c:v>
                </c:pt>
                <c:pt idx="2078">
                  <c:v>34050</c:v>
                </c:pt>
                <c:pt idx="2079">
                  <c:v>34051</c:v>
                </c:pt>
                <c:pt idx="2080">
                  <c:v>34052</c:v>
                </c:pt>
                <c:pt idx="2081">
                  <c:v>34053</c:v>
                </c:pt>
                <c:pt idx="2082">
                  <c:v>34054</c:v>
                </c:pt>
                <c:pt idx="2083">
                  <c:v>34057</c:v>
                </c:pt>
                <c:pt idx="2084">
                  <c:v>34058</c:v>
                </c:pt>
                <c:pt idx="2085">
                  <c:v>34059</c:v>
                </c:pt>
                <c:pt idx="2086">
                  <c:v>34060</c:v>
                </c:pt>
                <c:pt idx="2087">
                  <c:v>34061</c:v>
                </c:pt>
                <c:pt idx="2088">
                  <c:v>34064</c:v>
                </c:pt>
                <c:pt idx="2089">
                  <c:v>34065</c:v>
                </c:pt>
                <c:pt idx="2090">
                  <c:v>34066</c:v>
                </c:pt>
                <c:pt idx="2091">
                  <c:v>34067</c:v>
                </c:pt>
                <c:pt idx="2092">
                  <c:v>34071</c:v>
                </c:pt>
                <c:pt idx="2093">
                  <c:v>34072</c:v>
                </c:pt>
                <c:pt idx="2094">
                  <c:v>34073</c:v>
                </c:pt>
                <c:pt idx="2095">
                  <c:v>34074</c:v>
                </c:pt>
                <c:pt idx="2096">
                  <c:v>34075</c:v>
                </c:pt>
                <c:pt idx="2097">
                  <c:v>34078</c:v>
                </c:pt>
                <c:pt idx="2098">
                  <c:v>34079</c:v>
                </c:pt>
                <c:pt idx="2099">
                  <c:v>34080</c:v>
                </c:pt>
                <c:pt idx="2100">
                  <c:v>34081</c:v>
                </c:pt>
                <c:pt idx="2101">
                  <c:v>34082</c:v>
                </c:pt>
                <c:pt idx="2102">
                  <c:v>34085</c:v>
                </c:pt>
                <c:pt idx="2103">
                  <c:v>34086</c:v>
                </c:pt>
                <c:pt idx="2104">
                  <c:v>34087</c:v>
                </c:pt>
                <c:pt idx="2105">
                  <c:v>34088</c:v>
                </c:pt>
                <c:pt idx="2106">
                  <c:v>34089</c:v>
                </c:pt>
                <c:pt idx="2107">
                  <c:v>34092</c:v>
                </c:pt>
                <c:pt idx="2108">
                  <c:v>34093</c:v>
                </c:pt>
                <c:pt idx="2109">
                  <c:v>34094</c:v>
                </c:pt>
                <c:pt idx="2110">
                  <c:v>34095</c:v>
                </c:pt>
                <c:pt idx="2111">
                  <c:v>34096</c:v>
                </c:pt>
                <c:pt idx="2112">
                  <c:v>34099</c:v>
                </c:pt>
                <c:pt idx="2113">
                  <c:v>34100</c:v>
                </c:pt>
                <c:pt idx="2114">
                  <c:v>34101</c:v>
                </c:pt>
                <c:pt idx="2115">
                  <c:v>34102</c:v>
                </c:pt>
                <c:pt idx="2116">
                  <c:v>34103</c:v>
                </c:pt>
                <c:pt idx="2117">
                  <c:v>34106</c:v>
                </c:pt>
                <c:pt idx="2118">
                  <c:v>34107</c:v>
                </c:pt>
                <c:pt idx="2119">
                  <c:v>34108</c:v>
                </c:pt>
                <c:pt idx="2120">
                  <c:v>34109</c:v>
                </c:pt>
                <c:pt idx="2121">
                  <c:v>34110</c:v>
                </c:pt>
                <c:pt idx="2122">
                  <c:v>34113</c:v>
                </c:pt>
                <c:pt idx="2123">
                  <c:v>34114</c:v>
                </c:pt>
                <c:pt idx="2124">
                  <c:v>34115</c:v>
                </c:pt>
                <c:pt idx="2125">
                  <c:v>34116</c:v>
                </c:pt>
                <c:pt idx="2126">
                  <c:v>34117</c:v>
                </c:pt>
                <c:pt idx="2127">
                  <c:v>34121</c:v>
                </c:pt>
                <c:pt idx="2128">
                  <c:v>34122</c:v>
                </c:pt>
                <c:pt idx="2129">
                  <c:v>34123</c:v>
                </c:pt>
                <c:pt idx="2130">
                  <c:v>34124</c:v>
                </c:pt>
                <c:pt idx="2131">
                  <c:v>34127</c:v>
                </c:pt>
                <c:pt idx="2132">
                  <c:v>34128</c:v>
                </c:pt>
                <c:pt idx="2133">
                  <c:v>34129</c:v>
                </c:pt>
                <c:pt idx="2134">
                  <c:v>34130</c:v>
                </c:pt>
                <c:pt idx="2135">
                  <c:v>34131</c:v>
                </c:pt>
                <c:pt idx="2136">
                  <c:v>34134</c:v>
                </c:pt>
                <c:pt idx="2137">
                  <c:v>34135</c:v>
                </c:pt>
                <c:pt idx="2138">
                  <c:v>34136</c:v>
                </c:pt>
                <c:pt idx="2139">
                  <c:v>34137</c:v>
                </c:pt>
                <c:pt idx="2140">
                  <c:v>34138</c:v>
                </c:pt>
                <c:pt idx="2141">
                  <c:v>34141</c:v>
                </c:pt>
                <c:pt idx="2142">
                  <c:v>34142</c:v>
                </c:pt>
                <c:pt idx="2143">
                  <c:v>34143</c:v>
                </c:pt>
                <c:pt idx="2144">
                  <c:v>34144</c:v>
                </c:pt>
                <c:pt idx="2145">
                  <c:v>34145</c:v>
                </c:pt>
                <c:pt idx="2146">
                  <c:v>34148</c:v>
                </c:pt>
                <c:pt idx="2147">
                  <c:v>34149</c:v>
                </c:pt>
                <c:pt idx="2148">
                  <c:v>34150</c:v>
                </c:pt>
                <c:pt idx="2149">
                  <c:v>34151</c:v>
                </c:pt>
                <c:pt idx="2150">
                  <c:v>34152</c:v>
                </c:pt>
                <c:pt idx="2151">
                  <c:v>34156</c:v>
                </c:pt>
                <c:pt idx="2152">
                  <c:v>34157</c:v>
                </c:pt>
                <c:pt idx="2153">
                  <c:v>34158</c:v>
                </c:pt>
                <c:pt idx="2154">
                  <c:v>34159</c:v>
                </c:pt>
                <c:pt idx="2155">
                  <c:v>34162</c:v>
                </c:pt>
                <c:pt idx="2156">
                  <c:v>34163</c:v>
                </c:pt>
                <c:pt idx="2157">
                  <c:v>34164</c:v>
                </c:pt>
                <c:pt idx="2158">
                  <c:v>34165</c:v>
                </c:pt>
                <c:pt idx="2159">
                  <c:v>34166</c:v>
                </c:pt>
                <c:pt idx="2160">
                  <c:v>34169</c:v>
                </c:pt>
                <c:pt idx="2161">
                  <c:v>34170</c:v>
                </c:pt>
                <c:pt idx="2162">
                  <c:v>34171</c:v>
                </c:pt>
                <c:pt idx="2163">
                  <c:v>34172</c:v>
                </c:pt>
                <c:pt idx="2164">
                  <c:v>34173</c:v>
                </c:pt>
                <c:pt idx="2165">
                  <c:v>34176</c:v>
                </c:pt>
                <c:pt idx="2166">
                  <c:v>34177</c:v>
                </c:pt>
                <c:pt idx="2167">
                  <c:v>34178</c:v>
                </c:pt>
                <c:pt idx="2168">
                  <c:v>34179</c:v>
                </c:pt>
                <c:pt idx="2169">
                  <c:v>34180</c:v>
                </c:pt>
                <c:pt idx="2170">
                  <c:v>34183</c:v>
                </c:pt>
                <c:pt idx="2171">
                  <c:v>34184</c:v>
                </c:pt>
                <c:pt idx="2172">
                  <c:v>34185</c:v>
                </c:pt>
                <c:pt idx="2173">
                  <c:v>34186</c:v>
                </c:pt>
                <c:pt idx="2174">
                  <c:v>34187</c:v>
                </c:pt>
                <c:pt idx="2175">
                  <c:v>34190</c:v>
                </c:pt>
                <c:pt idx="2176">
                  <c:v>34191</c:v>
                </c:pt>
                <c:pt idx="2177">
                  <c:v>34192</c:v>
                </c:pt>
                <c:pt idx="2178">
                  <c:v>34193</c:v>
                </c:pt>
                <c:pt idx="2179">
                  <c:v>34194</c:v>
                </c:pt>
                <c:pt idx="2180">
                  <c:v>34197</c:v>
                </c:pt>
                <c:pt idx="2181">
                  <c:v>34198</c:v>
                </c:pt>
                <c:pt idx="2182">
                  <c:v>34199</c:v>
                </c:pt>
                <c:pt idx="2183">
                  <c:v>34200</c:v>
                </c:pt>
                <c:pt idx="2184">
                  <c:v>34201</c:v>
                </c:pt>
                <c:pt idx="2185">
                  <c:v>34204</c:v>
                </c:pt>
                <c:pt idx="2186">
                  <c:v>34205</c:v>
                </c:pt>
                <c:pt idx="2187">
                  <c:v>34206</c:v>
                </c:pt>
                <c:pt idx="2188">
                  <c:v>34207</c:v>
                </c:pt>
                <c:pt idx="2189">
                  <c:v>34208</c:v>
                </c:pt>
                <c:pt idx="2190">
                  <c:v>34211</c:v>
                </c:pt>
                <c:pt idx="2191">
                  <c:v>34212</c:v>
                </c:pt>
                <c:pt idx="2192">
                  <c:v>34213</c:v>
                </c:pt>
                <c:pt idx="2193">
                  <c:v>34214</c:v>
                </c:pt>
                <c:pt idx="2194">
                  <c:v>34215</c:v>
                </c:pt>
                <c:pt idx="2195">
                  <c:v>34219</c:v>
                </c:pt>
                <c:pt idx="2196">
                  <c:v>34220</c:v>
                </c:pt>
                <c:pt idx="2197">
                  <c:v>34221</c:v>
                </c:pt>
                <c:pt idx="2198">
                  <c:v>34222</c:v>
                </c:pt>
                <c:pt idx="2199">
                  <c:v>34225</c:v>
                </c:pt>
                <c:pt idx="2200">
                  <c:v>34226</c:v>
                </c:pt>
                <c:pt idx="2201">
                  <c:v>34227</c:v>
                </c:pt>
                <c:pt idx="2202">
                  <c:v>34228</c:v>
                </c:pt>
                <c:pt idx="2203">
                  <c:v>34229</c:v>
                </c:pt>
                <c:pt idx="2204">
                  <c:v>34232</c:v>
                </c:pt>
                <c:pt idx="2205">
                  <c:v>34233</c:v>
                </c:pt>
                <c:pt idx="2206">
                  <c:v>34234</c:v>
                </c:pt>
                <c:pt idx="2207">
                  <c:v>34235</c:v>
                </c:pt>
                <c:pt idx="2208">
                  <c:v>34236</c:v>
                </c:pt>
                <c:pt idx="2209">
                  <c:v>34239</c:v>
                </c:pt>
                <c:pt idx="2210">
                  <c:v>34240</c:v>
                </c:pt>
                <c:pt idx="2211">
                  <c:v>34241</c:v>
                </c:pt>
                <c:pt idx="2212">
                  <c:v>34242</c:v>
                </c:pt>
                <c:pt idx="2213">
                  <c:v>34243</c:v>
                </c:pt>
                <c:pt idx="2214">
                  <c:v>34246</c:v>
                </c:pt>
                <c:pt idx="2215">
                  <c:v>34247</c:v>
                </c:pt>
                <c:pt idx="2216">
                  <c:v>34248</c:v>
                </c:pt>
                <c:pt idx="2217">
                  <c:v>34249</c:v>
                </c:pt>
                <c:pt idx="2218">
                  <c:v>34250</c:v>
                </c:pt>
                <c:pt idx="2219">
                  <c:v>34253</c:v>
                </c:pt>
                <c:pt idx="2220">
                  <c:v>34254</c:v>
                </c:pt>
                <c:pt idx="2221">
                  <c:v>34255</c:v>
                </c:pt>
                <c:pt idx="2222">
                  <c:v>34256</c:v>
                </c:pt>
                <c:pt idx="2223">
                  <c:v>34257</c:v>
                </c:pt>
                <c:pt idx="2224">
                  <c:v>34260</c:v>
                </c:pt>
                <c:pt idx="2225">
                  <c:v>34261</c:v>
                </c:pt>
                <c:pt idx="2226">
                  <c:v>34262</c:v>
                </c:pt>
                <c:pt idx="2227">
                  <c:v>34263</c:v>
                </c:pt>
                <c:pt idx="2228">
                  <c:v>34264</c:v>
                </c:pt>
                <c:pt idx="2229">
                  <c:v>34267</c:v>
                </c:pt>
                <c:pt idx="2230">
                  <c:v>34268</c:v>
                </c:pt>
                <c:pt idx="2231">
                  <c:v>34269</c:v>
                </c:pt>
                <c:pt idx="2232">
                  <c:v>34270</c:v>
                </c:pt>
                <c:pt idx="2233">
                  <c:v>34271</c:v>
                </c:pt>
                <c:pt idx="2234">
                  <c:v>34274</c:v>
                </c:pt>
                <c:pt idx="2235">
                  <c:v>34275</c:v>
                </c:pt>
                <c:pt idx="2236">
                  <c:v>34276</c:v>
                </c:pt>
                <c:pt idx="2237">
                  <c:v>34277</c:v>
                </c:pt>
                <c:pt idx="2238">
                  <c:v>34278</c:v>
                </c:pt>
                <c:pt idx="2239">
                  <c:v>34281</c:v>
                </c:pt>
                <c:pt idx="2240">
                  <c:v>34282</c:v>
                </c:pt>
                <c:pt idx="2241">
                  <c:v>34283</c:v>
                </c:pt>
                <c:pt idx="2242">
                  <c:v>34284</c:v>
                </c:pt>
                <c:pt idx="2243">
                  <c:v>34285</c:v>
                </c:pt>
                <c:pt idx="2244">
                  <c:v>34288</c:v>
                </c:pt>
                <c:pt idx="2245">
                  <c:v>34289</c:v>
                </c:pt>
                <c:pt idx="2246">
                  <c:v>34290</c:v>
                </c:pt>
                <c:pt idx="2247">
                  <c:v>34291</c:v>
                </c:pt>
                <c:pt idx="2248">
                  <c:v>34292</c:v>
                </c:pt>
                <c:pt idx="2249">
                  <c:v>34295</c:v>
                </c:pt>
                <c:pt idx="2250">
                  <c:v>34296</c:v>
                </c:pt>
                <c:pt idx="2251">
                  <c:v>34297</c:v>
                </c:pt>
                <c:pt idx="2252">
                  <c:v>34299</c:v>
                </c:pt>
                <c:pt idx="2253">
                  <c:v>34302</c:v>
                </c:pt>
                <c:pt idx="2254">
                  <c:v>34303</c:v>
                </c:pt>
                <c:pt idx="2255">
                  <c:v>34304</c:v>
                </c:pt>
                <c:pt idx="2256">
                  <c:v>34305</c:v>
                </c:pt>
                <c:pt idx="2257">
                  <c:v>34306</c:v>
                </c:pt>
                <c:pt idx="2258">
                  <c:v>34309</c:v>
                </c:pt>
                <c:pt idx="2259">
                  <c:v>34310</c:v>
                </c:pt>
                <c:pt idx="2260">
                  <c:v>34311</c:v>
                </c:pt>
                <c:pt idx="2261">
                  <c:v>34312</c:v>
                </c:pt>
                <c:pt idx="2262">
                  <c:v>34313</c:v>
                </c:pt>
                <c:pt idx="2263">
                  <c:v>34316</c:v>
                </c:pt>
                <c:pt idx="2264">
                  <c:v>34317</c:v>
                </c:pt>
                <c:pt idx="2265">
                  <c:v>34318</c:v>
                </c:pt>
                <c:pt idx="2266">
                  <c:v>34319</c:v>
                </c:pt>
                <c:pt idx="2267">
                  <c:v>34320</c:v>
                </c:pt>
                <c:pt idx="2268">
                  <c:v>34323</c:v>
                </c:pt>
                <c:pt idx="2269">
                  <c:v>34324</c:v>
                </c:pt>
                <c:pt idx="2270">
                  <c:v>34325</c:v>
                </c:pt>
                <c:pt idx="2271">
                  <c:v>34326</c:v>
                </c:pt>
                <c:pt idx="2272">
                  <c:v>34330</c:v>
                </c:pt>
                <c:pt idx="2273">
                  <c:v>34331</c:v>
                </c:pt>
                <c:pt idx="2274">
                  <c:v>34332</c:v>
                </c:pt>
                <c:pt idx="2275">
                  <c:v>34333</c:v>
                </c:pt>
                <c:pt idx="2276">
                  <c:v>34334</c:v>
                </c:pt>
                <c:pt idx="2277">
                  <c:v>34337</c:v>
                </c:pt>
                <c:pt idx="2278">
                  <c:v>34338</c:v>
                </c:pt>
                <c:pt idx="2279">
                  <c:v>34339</c:v>
                </c:pt>
                <c:pt idx="2280">
                  <c:v>34340</c:v>
                </c:pt>
                <c:pt idx="2281">
                  <c:v>34341</c:v>
                </c:pt>
                <c:pt idx="2282">
                  <c:v>34344</c:v>
                </c:pt>
                <c:pt idx="2283">
                  <c:v>34345</c:v>
                </c:pt>
                <c:pt idx="2284">
                  <c:v>34346</c:v>
                </c:pt>
                <c:pt idx="2285">
                  <c:v>34347</c:v>
                </c:pt>
                <c:pt idx="2286">
                  <c:v>34348</c:v>
                </c:pt>
                <c:pt idx="2287">
                  <c:v>34351</c:v>
                </c:pt>
                <c:pt idx="2288">
                  <c:v>34352</c:v>
                </c:pt>
                <c:pt idx="2289">
                  <c:v>34353</c:v>
                </c:pt>
                <c:pt idx="2290">
                  <c:v>34354</c:v>
                </c:pt>
                <c:pt idx="2291">
                  <c:v>34355</c:v>
                </c:pt>
                <c:pt idx="2292">
                  <c:v>34358</c:v>
                </c:pt>
                <c:pt idx="2293">
                  <c:v>34359</c:v>
                </c:pt>
                <c:pt idx="2294">
                  <c:v>34360</c:v>
                </c:pt>
                <c:pt idx="2295">
                  <c:v>34361</c:v>
                </c:pt>
                <c:pt idx="2296">
                  <c:v>34362</c:v>
                </c:pt>
                <c:pt idx="2297">
                  <c:v>34365</c:v>
                </c:pt>
                <c:pt idx="2298">
                  <c:v>34366</c:v>
                </c:pt>
                <c:pt idx="2299">
                  <c:v>34367</c:v>
                </c:pt>
                <c:pt idx="2300">
                  <c:v>34368</c:v>
                </c:pt>
                <c:pt idx="2301">
                  <c:v>34369</c:v>
                </c:pt>
                <c:pt idx="2302">
                  <c:v>34372</c:v>
                </c:pt>
                <c:pt idx="2303">
                  <c:v>34373</c:v>
                </c:pt>
                <c:pt idx="2304">
                  <c:v>34374</c:v>
                </c:pt>
                <c:pt idx="2305">
                  <c:v>34375</c:v>
                </c:pt>
                <c:pt idx="2306">
                  <c:v>34376</c:v>
                </c:pt>
                <c:pt idx="2307">
                  <c:v>34379</c:v>
                </c:pt>
                <c:pt idx="2308">
                  <c:v>34380</c:v>
                </c:pt>
                <c:pt idx="2309">
                  <c:v>34381</c:v>
                </c:pt>
                <c:pt idx="2310">
                  <c:v>34382</c:v>
                </c:pt>
                <c:pt idx="2311">
                  <c:v>34383</c:v>
                </c:pt>
                <c:pt idx="2312">
                  <c:v>34387</c:v>
                </c:pt>
                <c:pt idx="2313">
                  <c:v>34388</c:v>
                </c:pt>
                <c:pt idx="2314">
                  <c:v>34389</c:v>
                </c:pt>
                <c:pt idx="2315">
                  <c:v>34390</c:v>
                </c:pt>
                <c:pt idx="2316">
                  <c:v>34393</c:v>
                </c:pt>
                <c:pt idx="2317">
                  <c:v>34394</c:v>
                </c:pt>
                <c:pt idx="2318">
                  <c:v>34395</c:v>
                </c:pt>
                <c:pt idx="2319">
                  <c:v>34396</c:v>
                </c:pt>
                <c:pt idx="2320">
                  <c:v>34397</c:v>
                </c:pt>
                <c:pt idx="2321">
                  <c:v>34400</c:v>
                </c:pt>
                <c:pt idx="2322">
                  <c:v>34401</c:v>
                </c:pt>
                <c:pt idx="2323">
                  <c:v>34402</c:v>
                </c:pt>
                <c:pt idx="2324">
                  <c:v>34403</c:v>
                </c:pt>
                <c:pt idx="2325">
                  <c:v>34404</c:v>
                </c:pt>
                <c:pt idx="2326">
                  <c:v>34407</c:v>
                </c:pt>
                <c:pt idx="2327">
                  <c:v>34408</c:v>
                </c:pt>
                <c:pt idx="2328">
                  <c:v>34409</c:v>
                </c:pt>
                <c:pt idx="2329">
                  <c:v>34410</c:v>
                </c:pt>
                <c:pt idx="2330">
                  <c:v>34411</c:v>
                </c:pt>
                <c:pt idx="2331">
                  <c:v>34414</c:v>
                </c:pt>
                <c:pt idx="2332">
                  <c:v>34415</c:v>
                </c:pt>
                <c:pt idx="2333">
                  <c:v>34416</c:v>
                </c:pt>
                <c:pt idx="2334">
                  <c:v>34417</c:v>
                </c:pt>
                <c:pt idx="2335">
                  <c:v>34418</c:v>
                </c:pt>
                <c:pt idx="2336">
                  <c:v>34421</c:v>
                </c:pt>
                <c:pt idx="2337">
                  <c:v>34422</c:v>
                </c:pt>
                <c:pt idx="2338">
                  <c:v>34423</c:v>
                </c:pt>
                <c:pt idx="2339">
                  <c:v>34424</c:v>
                </c:pt>
                <c:pt idx="2340">
                  <c:v>34428</c:v>
                </c:pt>
                <c:pt idx="2341">
                  <c:v>34429</c:v>
                </c:pt>
                <c:pt idx="2342">
                  <c:v>34430</c:v>
                </c:pt>
                <c:pt idx="2343">
                  <c:v>34431</c:v>
                </c:pt>
                <c:pt idx="2344">
                  <c:v>34432</c:v>
                </c:pt>
                <c:pt idx="2345">
                  <c:v>34435</c:v>
                </c:pt>
                <c:pt idx="2346">
                  <c:v>34436</c:v>
                </c:pt>
                <c:pt idx="2347">
                  <c:v>34437</c:v>
                </c:pt>
                <c:pt idx="2348">
                  <c:v>34438</c:v>
                </c:pt>
                <c:pt idx="2349">
                  <c:v>34439</c:v>
                </c:pt>
                <c:pt idx="2350">
                  <c:v>34442</c:v>
                </c:pt>
                <c:pt idx="2351">
                  <c:v>34443</c:v>
                </c:pt>
                <c:pt idx="2352">
                  <c:v>34444</c:v>
                </c:pt>
                <c:pt idx="2353">
                  <c:v>34445</c:v>
                </c:pt>
                <c:pt idx="2354">
                  <c:v>34446</c:v>
                </c:pt>
                <c:pt idx="2355">
                  <c:v>34449</c:v>
                </c:pt>
                <c:pt idx="2356">
                  <c:v>34450</c:v>
                </c:pt>
                <c:pt idx="2357">
                  <c:v>34452</c:v>
                </c:pt>
                <c:pt idx="2358">
                  <c:v>34453</c:v>
                </c:pt>
                <c:pt idx="2359">
                  <c:v>34456</c:v>
                </c:pt>
                <c:pt idx="2360">
                  <c:v>34457</c:v>
                </c:pt>
                <c:pt idx="2361">
                  <c:v>34458</c:v>
                </c:pt>
                <c:pt idx="2362">
                  <c:v>34459</c:v>
                </c:pt>
                <c:pt idx="2363">
                  <c:v>34460</c:v>
                </c:pt>
                <c:pt idx="2364">
                  <c:v>34463</c:v>
                </c:pt>
                <c:pt idx="2365">
                  <c:v>34464</c:v>
                </c:pt>
                <c:pt idx="2366">
                  <c:v>34465</c:v>
                </c:pt>
                <c:pt idx="2367">
                  <c:v>34466</c:v>
                </c:pt>
                <c:pt idx="2368">
                  <c:v>34467</c:v>
                </c:pt>
                <c:pt idx="2369">
                  <c:v>34470</c:v>
                </c:pt>
                <c:pt idx="2370">
                  <c:v>34471</c:v>
                </c:pt>
                <c:pt idx="2371">
                  <c:v>34472</c:v>
                </c:pt>
                <c:pt idx="2372">
                  <c:v>34473</c:v>
                </c:pt>
                <c:pt idx="2373">
                  <c:v>34474</c:v>
                </c:pt>
                <c:pt idx="2374">
                  <c:v>34477</c:v>
                </c:pt>
                <c:pt idx="2375">
                  <c:v>34478</c:v>
                </c:pt>
                <c:pt idx="2376">
                  <c:v>34479</c:v>
                </c:pt>
                <c:pt idx="2377">
                  <c:v>34480</c:v>
                </c:pt>
                <c:pt idx="2378">
                  <c:v>34481</c:v>
                </c:pt>
                <c:pt idx="2379">
                  <c:v>34485</c:v>
                </c:pt>
                <c:pt idx="2380">
                  <c:v>34486</c:v>
                </c:pt>
                <c:pt idx="2381">
                  <c:v>34487</c:v>
                </c:pt>
                <c:pt idx="2382">
                  <c:v>34488</c:v>
                </c:pt>
                <c:pt idx="2383">
                  <c:v>34491</c:v>
                </c:pt>
                <c:pt idx="2384">
                  <c:v>34492</c:v>
                </c:pt>
                <c:pt idx="2385">
                  <c:v>34493</c:v>
                </c:pt>
                <c:pt idx="2386">
                  <c:v>34494</c:v>
                </c:pt>
                <c:pt idx="2387">
                  <c:v>34495</c:v>
                </c:pt>
                <c:pt idx="2388">
                  <c:v>34498</c:v>
                </c:pt>
                <c:pt idx="2389">
                  <c:v>34499</c:v>
                </c:pt>
                <c:pt idx="2390">
                  <c:v>34500</c:v>
                </c:pt>
                <c:pt idx="2391">
                  <c:v>34501</c:v>
                </c:pt>
                <c:pt idx="2392">
                  <c:v>34502</c:v>
                </c:pt>
                <c:pt idx="2393">
                  <c:v>34505</c:v>
                </c:pt>
                <c:pt idx="2394">
                  <c:v>34506</c:v>
                </c:pt>
                <c:pt idx="2395">
                  <c:v>34507</c:v>
                </c:pt>
                <c:pt idx="2396">
                  <c:v>34508</c:v>
                </c:pt>
                <c:pt idx="2397">
                  <c:v>34509</c:v>
                </c:pt>
                <c:pt idx="2398">
                  <c:v>34512</c:v>
                </c:pt>
                <c:pt idx="2399">
                  <c:v>34513</c:v>
                </c:pt>
                <c:pt idx="2400">
                  <c:v>34514</c:v>
                </c:pt>
                <c:pt idx="2401">
                  <c:v>34515</c:v>
                </c:pt>
                <c:pt idx="2402">
                  <c:v>34516</c:v>
                </c:pt>
                <c:pt idx="2403">
                  <c:v>34520</c:v>
                </c:pt>
                <c:pt idx="2404">
                  <c:v>34521</c:v>
                </c:pt>
                <c:pt idx="2405">
                  <c:v>34522</c:v>
                </c:pt>
                <c:pt idx="2406">
                  <c:v>34523</c:v>
                </c:pt>
                <c:pt idx="2407">
                  <c:v>34526</c:v>
                </c:pt>
                <c:pt idx="2408">
                  <c:v>34527</c:v>
                </c:pt>
                <c:pt idx="2409">
                  <c:v>34528</c:v>
                </c:pt>
                <c:pt idx="2410">
                  <c:v>34529</c:v>
                </c:pt>
                <c:pt idx="2411">
                  <c:v>34530</c:v>
                </c:pt>
                <c:pt idx="2412">
                  <c:v>34533</c:v>
                </c:pt>
                <c:pt idx="2413">
                  <c:v>34534</c:v>
                </c:pt>
                <c:pt idx="2414">
                  <c:v>34535</c:v>
                </c:pt>
                <c:pt idx="2415">
                  <c:v>34536</c:v>
                </c:pt>
                <c:pt idx="2416">
                  <c:v>34537</c:v>
                </c:pt>
                <c:pt idx="2417">
                  <c:v>34540</c:v>
                </c:pt>
                <c:pt idx="2418">
                  <c:v>34541</c:v>
                </c:pt>
                <c:pt idx="2419">
                  <c:v>34542</c:v>
                </c:pt>
                <c:pt idx="2420">
                  <c:v>34543</c:v>
                </c:pt>
                <c:pt idx="2421">
                  <c:v>34544</c:v>
                </c:pt>
                <c:pt idx="2422">
                  <c:v>34547</c:v>
                </c:pt>
                <c:pt idx="2423">
                  <c:v>34548</c:v>
                </c:pt>
                <c:pt idx="2424">
                  <c:v>34549</c:v>
                </c:pt>
                <c:pt idx="2425">
                  <c:v>34550</c:v>
                </c:pt>
                <c:pt idx="2426">
                  <c:v>34551</c:v>
                </c:pt>
                <c:pt idx="2427">
                  <c:v>34554</c:v>
                </c:pt>
                <c:pt idx="2428">
                  <c:v>34555</c:v>
                </c:pt>
                <c:pt idx="2429">
                  <c:v>34556</c:v>
                </c:pt>
                <c:pt idx="2430">
                  <c:v>34557</c:v>
                </c:pt>
                <c:pt idx="2431">
                  <c:v>34558</c:v>
                </c:pt>
                <c:pt idx="2432">
                  <c:v>34561</c:v>
                </c:pt>
                <c:pt idx="2433">
                  <c:v>34562</c:v>
                </c:pt>
                <c:pt idx="2434">
                  <c:v>34563</c:v>
                </c:pt>
                <c:pt idx="2435">
                  <c:v>34564</c:v>
                </c:pt>
                <c:pt idx="2436">
                  <c:v>34565</c:v>
                </c:pt>
                <c:pt idx="2437">
                  <c:v>34568</c:v>
                </c:pt>
                <c:pt idx="2438">
                  <c:v>34569</c:v>
                </c:pt>
                <c:pt idx="2439">
                  <c:v>34570</c:v>
                </c:pt>
                <c:pt idx="2440">
                  <c:v>34571</c:v>
                </c:pt>
                <c:pt idx="2441">
                  <c:v>34572</c:v>
                </c:pt>
                <c:pt idx="2442">
                  <c:v>34575</c:v>
                </c:pt>
                <c:pt idx="2443">
                  <c:v>34576</c:v>
                </c:pt>
                <c:pt idx="2444">
                  <c:v>34577</c:v>
                </c:pt>
                <c:pt idx="2445">
                  <c:v>34578</c:v>
                </c:pt>
                <c:pt idx="2446">
                  <c:v>34579</c:v>
                </c:pt>
                <c:pt idx="2447">
                  <c:v>34583</c:v>
                </c:pt>
                <c:pt idx="2448">
                  <c:v>34584</c:v>
                </c:pt>
                <c:pt idx="2449">
                  <c:v>34585</c:v>
                </c:pt>
                <c:pt idx="2450">
                  <c:v>34586</c:v>
                </c:pt>
                <c:pt idx="2451">
                  <c:v>34589</c:v>
                </c:pt>
                <c:pt idx="2452">
                  <c:v>34590</c:v>
                </c:pt>
                <c:pt idx="2453">
                  <c:v>34591</c:v>
                </c:pt>
                <c:pt idx="2454">
                  <c:v>34592</c:v>
                </c:pt>
                <c:pt idx="2455">
                  <c:v>34593</c:v>
                </c:pt>
                <c:pt idx="2456">
                  <c:v>34596</c:v>
                </c:pt>
                <c:pt idx="2457">
                  <c:v>34597</c:v>
                </c:pt>
                <c:pt idx="2458">
                  <c:v>34598</c:v>
                </c:pt>
                <c:pt idx="2459">
                  <c:v>34599</c:v>
                </c:pt>
                <c:pt idx="2460">
                  <c:v>34600</c:v>
                </c:pt>
                <c:pt idx="2461">
                  <c:v>34603</c:v>
                </c:pt>
                <c:pt idx="2462">
                  <c:v>34604</c:v>
                </c:pt>
                <c:pt idx="2463">
                  <c:v>34605</c:v>
                </c:pt>
                <c:pt idx="2464">
                  <c:v>34606</c:v>
                </c:pt>
                <c:pt idx="2465">
                  <c:v>34607</c:v>
                </c:pt>
                <c:pt idx="2466">
                  <c:v>34610</c:v>
                </c:pt>
                <c:pt idx="2467">
                  <c:v>34611</c:v>
                </c:pt>
                <c:pt idx="2468">
                  <c:v>34612</c:v>
                </c:pt>
                <c:pt idx="2469">
                  <c:v>34613</c:v>
                </c:pt>
                <c:pt idx="2470">
                  <c:v>34614</c:v>
                </c:pt>
                <c:pt idx="2471">
                  <c:v>34617</c:v>
                </c:pt>
                <c:pt idx="2472">
                  <c:v>34618</c:v>
                </c:pt>
                <c:pt idx="2473">
                  <c:v>34619</c:v>
                </c:pt>
                <c:pt idx="2474">
                  <c:v>34620</c:v>
                </c:pt>
                <c:pt idx="2475">
                  <c:v>34621</c:v>
                </c:pt>
                <c:pt idx="2476">
                  <c:v>34624</c:v>
                </c:pt>
                <c:pt idx="2477">
                  <c:v>34625</c:v>
                </c:pt>
                <c:pt idx="2478">
                  <c:v>34626</c:v>
                </c:pt>
                <c:pt idx="2479">
                  <c:v>34627</c:v>
                </c:pt>
                <c:pt idx="2480">
                  <c:v>34628</c:v>
                </c:pt>
                <c:pt idx="2481">
                  <c:v>34631</c:v>
                </c:pt>
                <c:pt idx="2482">
                  <c:v>34632</c:v>
                </c:pt>
                <c:pt idx="2483">
                  <c:v>34633</c:v>
                </c:pt>
                <c:pt idx="2484">
                  <c:v>34634</c:v>
                </c:pt>
                <c:pt idx="2485">
                  <c:v>34635</c:v>
                </c:pt>
                <c:pt idx="2486">
                  <c:v>34638</c:v>
                </c:pt>
                <c:pt idx="2487">
                  <c:v>34639</c:v>
                </c:pt>
                <c:pt idx="2488">
                  <c:v>34640</c:v>
                </c:pt>
                <c:pt idx="2489">
                  <c:v>34641</c:v>
                </c:pt>
                <c:pt idx="2490">
                  <c:v>34642</c:v>
                </c:pt>
                <c:pt idx="2491">
                  <c:v>34645</c:v>
                </c:pt>
                <c:pt idx="2492">
                  <c:v>34646</c:v>
                </c:pt>
                <c:pt idx="2493">
                  <c:v>34647</c:v>
                </c:pt>
                <c:pt idx="2494">
                  <c:v>34648</c:v>
                </c:pt>
                <c:pt idx="2495">
                  <c:v>34649</c:v>
                </c:pt>
                <c:pt idx="2496">
                  <c:v>34652</c:v>
                </c:pt>
                <c:pt idx="2497">
                  <c:v>34653</c:v>
                </c:pt>
                <c:pt idx="2498">
                  <c:v>34654</c:v>
                </c:pt>
                <c:pt idx="2499">
                  <c:v>34655</c:v>
                </c:pt>
                <c:pt idx="2500">
                  <c:v>34656</c:v>
                </c:pt>
                <c:pt idx="2501">
                  <c:v>34659</c:v>
                </c:pt>
                <c:pt idx="2502">
                  <c:v>34660</c:v>
                </c:pt>
                <c:pt idx="2503">
                  <c:v>34661</c:v>
                </c:pt>
                <c:pt idx="2504">
                  <c:v>34663</c:v>
                </c:pt>
                <c:pt idx="2505">
                  <c:v>34666</c:v>
                </c:pt>
                <c:pt idx="2506">
                  <c:v>34667</c:v>
                </c:pt>
                <c:pt idx="2507">
                  <c:v>34668</c:v>
                </c:pt>
                <c:pt idx="2508">
                  <c:v>34669</c:v>
                </c:pt>
                <c:pt idx="2509">
                  <c:v>34670</c:v>
                </c:pt>
                <c:pt idx="2510">
                  <c:v>34673</c:v>
                </c:pt>
                <c:pt idx="2511">
                  <c:v>34674</c:v>
                </c:pt>
                <c:pt idx="2512">
                  <c:v>34675</c:v>
                </c:pt>
                <c:pt idx="2513">
                  <c:v>34676</c:v>
                </c:pt>
                <c:pt idx="2514">
                  <c:v>34677</c:v>
                </c:pt>
                <c:pt idx="2515">
                  <c:v>34680</c:v>
                </c:pt>
                <c:pt idx="2516">
                  <c:v>34681</c:v>
                </c:pt>
                <c:pt idx="2517">
                  <c:v>34682</c:v>
                </c:pt>
                <c:pt idx="2518">
                  <c:v>34683</c:v>
                </c:pt>
                <c:pt idx="2519">
                  <c:v>34684</c:v>
                </c:pt>
                <c:pt idx="2520">
                  <c:v>34687</c:v>
                </c:pt>
                <c:pt idx="2521">
                  <c:v>34688</c:v>
                </c:pt>
                <c:pt idx="2522">
                  <c:v>34689</c:v>
                </c:pt>
                <c:pt idx="2523">
                  <c:v>34690</c:v>
                </c:pt>
                <c:pt idx="2524">
                  <c:v>34691</c:v>
                </c:pt>
                <c:pt idx="2525">
                  <c:v>34695</c:v>
                </c:pt>
                <c:pt idx="2526">
                  <c:v>34696</c:v>
                </c:pt>
                <c:pt idx="2527">
                  <c:v>34697</c:v>
                </c:pt>
                <c:pt idx="2528">
                  <c:v>34698</c:v>
                </c:pt>
                <c:pt idx="2529">
                  <c:v>34702</c:v>
                </c:pt>
                <c:pt idx="2530">
                  <c:v>34703</c:v>
                </c:pt>
                <c:pt idx="2531">
                  <c:v>34704</c:v>
                </c:pt>
                <c:pt idx="2532">
                  <c:v>34705</c:v>
                </c:pt>
                <c:pt idx="2533">
                  <c:v>34708</c:v>
                </c:pt>
                <c:pt idx="2534">
                  <c:v>34709</c:v>
                </c:pt>
                <c:pt idx="2535">
                  <c:v>34710</c:v>
                </c:pt>
                <c:pt idx="2536">
                  <c:v>34711</c:v>
                </c:pt>
                <c:pt idx="2537">
                  <c:v>34712</c:v>
                </c:pt>
                <c:pt idx="2538">
                  <c:v>34715</c:v>
                </c:pt>
                <c:pt idx="2539">
                  <c:v>34716</c:v>
                </c:pt>
                <c:pt idx="2540">
                  <c:v>34717</c:v>
                </c:pt>
                <c:pt idx="2541">
                  <c:v>34718</c:v>
                </c:pt>
                <c:pt idx="2542">
                  <c:v>34719</c:v>
                </c:pt>
                <c:pt idx="2543">
                  <c:v>34722</c:v>
                </c:pt>
                <c:pt idx="2544">
                  <c:v>34723</c:v>
                </c:pt>
                <c:pt idx="2545">
                  <c:v>34724</c:v>
                </c:pt>
                <c:pt idx="2546">
                  <c:v>34725</c:v>
                </c:pt>
                <c:pt idx="2547">
                  <c:v>34726</c:v>
                </c:pt>
                <c:pt idx="2548">
                  <c:v>34729</c:v>
                </c:pt>
                <c:pt idx="2549">
                  <c:v>34730</c:v>
                </c:pt>
                <c:pt idx="2550">
                  <c:v>34731</c:v>
                </c:pt>
                <c:pt idx="2551">
                  <c:v>34732</c:v>
                </c:pt>
                <c:pt idx="2552">
                  <c:v>34733</c:v>
                </c:pt>
                <c:pt idx="2553">
                  <c:v>34736</c:v>
                </c:pt>
                <c:pt idx="2554">
                  <c:v>34737</c:v>
                </c:pt>
                <c:pt idx="2555">
                  <c:v>34738</c:v>
                </c:pt>
                <c:pt idx="2556">
                  <c:v>34739</c:v>
                </c:pt>
                <c:pt idx="2557">
                  <c:v>34740</c:v>
                </c:pt>
                <c:pt idx="2558">
                  <c:v>34743</c:v>
                </c:pt>
                <c:pt idx="2559">
                  <c:v>34744</c:v>
                </c:pt>
                <c:pt idx="2560">
                  <c:v>34745</c:v>
                </c:pt>
                <c:pt idx="2561">
                  <c:v>34746</c:v>
                </c:pt>
                <c:pt idx="2562">
                  <c:v>34747</c:v>
                </c:pt>
                <c:pt idx="2563">
                  <c:v>34751</c:v>
                </c:pt>
                <c:pt idx="2564">
                  <c:v>34752</c:v>
                </c:pt>
                <c:pt idx="2565">
                  <c:v>34753</c:v>
                </c:pt>
                <c:pt idx="2566">
                  <c:v>34754</c:v>
                </c:pt>
                <c:pt idx="2567">
                  <c:v>34757</c:v>
                </c:pt>
                <c:pt idx="2568">
                  <c:v>34758</c:v>
                </c:pt>
                <c:pt idx="2569">
                  <c:v>34759</c:v>
                </c:pt>
                <c:pt idx="2570">
                  <c:v>34760</c:v>
                </c:pt>
                <c:pt idx="2571">
                  <c:v>34761</c:v>
                </c:pt>
                <c:pt idx="2572">
                  <c:v>34764</c:v>
                </c:pt>
                <c:pt idx="2573">
                  <c:v>34765</c:v>
                </c:pt>
                <c:pt idx="2574">
                  <c:v>34766</c:v>
                </c:pt>
                <c:pt idx="2575">
                  <c:v>34767</c:v>
                </c:pt>
                <c:pt idx="2576">
                  <c:v>34768</c:v>
                </c:pt>
                <c:pt idx="2577">
                  <c:v>34771</c:v>
                </c:pt>
                <c:pt idx="2578">
                  <c:v>34772</c:v>
                </c:pt>
                <c:pt idx="2579">
                  <c:v>34773</c:v>
                </c:pt>
                <c:pt idx="2580">
                  <c:v>34774</c:v>
                </c:pt>
                <c:pt idx="2581">
                  <c:v>34775</c:v>
                </c:pt>
                <c:pt idx="2582">
                  <c:v>34778</c:v>
                </c:pt>
                <c:pt idx="2583">
                  <c:v>34779</c:v>
                </c:pt>
                <c:pt idx="2584">
                  <c:v>34780</c:v>
                </c:pt>
                <c:pt idx="2585">
                  <c:v>34781</c:v>
                </c:pt>
                <c:pt idx="2586">
                  <c:v>34782</c:v>
                </c:pt>
                <c:pt idx="2587">
                  <c:v>34785</c:v>
                </c:pt>
                <c:pt idx="2588">
                  <c:v>34786</c:v>
                </c:pt>
                <c:pt idx="2589">
                  <c:v>34787</c:v>
                </c:pt>
                <c:pt idx="2590">
                  <c:v>34788</c:v>
                </c:pt>
                <c:pt idx="2591">
                  <c:v>34789</c:v>
                </c:pt>
                <c:pt idx="2592">
                  <c:v>34792</c:v>
                </c:pt>
                <c:pt idx="2593">
                  <c:v>34793</c:v>
                </c:pt>
                <c:pt idx="2594">
                  <c:v>34794</c:v>
                </c:pt>
                <c:pt idx="2595">
                  <c:v>34795</c:v>
                </c:pt>
                <c:pt idx="2596">
                  <c:v>34796</c:v>
                </c:pt>
                <c:pt idx="2597">
                  <c:v>34799</c:v>
                </c:pt>
                <c:pt idx="2598">
                  <c:v>34800</c:v>
                </c:pt>
                <c:pt idx="2599">
                  <c:v>34801</c:v>
                </c:pt>
                <c:pt idx="2600">
                  <c:v>34802</c:v>
                </c:pt>
                <c:pt idx="2601">
                  <c:v>34806</c:v>
                </c:pt>
                <c:pt idx="2602">
                  <c:v>34807</c:v>
                </c:pt>
                <c:pt idx="2603">
                  <c:v>34808</c:v>
                </c:pt>
                <c:pt idx="2604">
                  <c:v>34809</c:v>
                </c:pt>
                <c:pt idx="2605">
                  <c:v>34810</c:v>
                </c:pt>
                <c:pt idx="2606">
                  <c:v>34813</c:v>
                </c:pt>
                <c:pt idx="2607">
                  <c:v>34814</c:v>
                </c:pt>
                <c:pt idx="2608">
                  <c:v>34815</c:v>
                </c:pt>
                <c:pt idx="2609">
                  <c:v>34816</c:v>
                </c:pt>
                <c:pt idx="2610">
                  <c:v>34817</c:v>
                </c:pt>
                <c:pt idx="2611">
                  <c:v>34820</c:v>
                </c:pt>
                <c:pt idx="2612">
                  <c:v>34821</c:v>
                </c:pt>
                <c:pt idx="2613">
                  <c:v>34822</c:v>
                </c:pt>
                <c:pt idx="2614">
                  <c:v>34823</c:v>
                </c:pt>
                <c:pt idx="2615">
                  <c:v>34824</c:v>
                </c:pt>
                <c:pt idx="2616">
                  <c:v>34827</c:v>
                </c:pt>
                <c:pt idx="2617">
                  <c:v>34828</c:v>
                </c:pt>
                <c:pt idx="2618">
                  <c:v>34829</c:v>
                </c:pt>
                <c:pt idx="2619">
                  <c:v>34830</c:v>
                </c:pt>
                <c:pt idx="2620">
                  <c:v>34831</c:v>
                </c:pt>
                <c:pt idx="2621">
                  <c:v>34834</c:v>
                </c:pt>
                <c:pt idx="2622">
                  <c:v>34835</c:v>
                </c:pt>
                <c:pt idx="2623">
                  <c:v>34836</c:v>
                </c:pt>
                <c:pt idx="2624">
                  <c:v>34837</c:v>
                </c:pt>
                <c:pt idx="2625">
                  <c:v>34838</c:v>
                </c:pt>
                <c:pt idx="2626">
                  <c:v>34841</c:v>
                </c:pt>
                <c:pt idx="2627">
                  <c:v>34842</c:v>
                </c:pt>
                <c:pt idx="2628">
                  <c:v>34843</c:v>
                </c:pt>
                <c:pt idx="2629">
                  <c:v>34844</c:v>
                </c:pt>
                <c:pt idx="2630">
                  <c:v>34845</c:v>
                </c:pt>
                <c:pt idx="2631">
                  <c:v>34849</c:v>
                </c:pt>
                <c:pt idx="2632">
                  <c:v>34850</c:v>
                </c:pt>
                <c:pt idx="2633">
                  <c:v>34851</c:v>
                </c:pt>
                <c:pt idx="2634">
                  <c:v>34852</c:v>
                </c:pt>
                <c:pt idx="2635">
                  <c:v>34855</c:v>
                </c:pt>
                <c:pt idx="2636">
                  <c:v>34856</c:v>
                </c:pt>
                <c:pt idx="2637">
                  <c:v>34857</c:v>
                </c:pt>
                <c:pt idx="2638">
                  <c:v>34858</c:v>
                </c:pt>
                <c:pt idx="2639">
                  <c:v>34859</c:v>
                </c:pt>
                <c:pt idx="2640">
                  <c:v>34862</c:v>
                </c:pt>
                <c:pt idx="2641">
                  <c:v>34863</c:v>
                </c:pt>
                <c:pt idx="2642">
                  <c:v>34864</c:v>
                </c:pt>
                <c:pt idx="2643">
                  <c:v>34865</c:v>
                </c:pt>
                <c:pt idx="2644">
                  <c:v>34866</c:v>
                </c:pt>
                <c:pt idx="2645">
                  <c:v>34869</c:v>
                </c:pt>
                <c:pt idx="2646">
                  <c:v>34870</c:v>
                </c:pt>
                <c:pt idx="2647">
                  <c:v>34871</c:v>
                </c:pt>
                <c:pt idx="2648">
                  <c:v>34872</c:v>
                </c:pt>
                <c:pt idx="2649">
                  <c:v>34873</c:v>
                </c:pt>
                <c:pt idx="2650">
                  <c:v>34876</c:v>
                </c:pt>
                <c:pt idx="2651">
                  <c:v>34877</c:v>
                </c:pt>
                <c:pt idx="2652">
                  <c:v>34878</c:v>
                </c:pt>
                <c:pt idx="2653">
                  <c:v>34879</c:v>
                </c:pt>
                <c:pt idx="2654">
                  <c:v>34880</c:v>
                </c:pt>
                <c:pt idx="2655">
                  <c:v>34883</c:v>
                </c:pt>
                <c:pt idx="2656">
                  <c:v>34885</c:v>
                </c:pt>
                <c:pt idx="2657">
                  <c:v>34886</c:v>
                </c:pt>
                <c:pt idx="2658">
                  <c:v>34887</c:v>
                </c:pt>
                <c:pt idx="2659">
                  <c:v>34890</c:v>
                </c:pt>
                <c:pt idx="2660">
                  <c:v>34891</c:v>
                </c:pt>
                <c:pt idx="2661">
                  <c:v>34892</c:v>
                </c:pt>
                <c:pt idx="2662">
                  <c:v>34893</c:v>
                </c:pt>
                <c:pt idx="2663">
                  <c:v>34894</c:v>
                </c:pt>
                <c:pt idx="2664">
                  <c:v>34897</c:v>
                </c:pt>
                <c:pt idx="2665">
                  <c:v>34898</c:v>
                </c:pt>
                <c:pt idx="2666">
                  <c:v>34899</c:v>
                </c:pt>
                <c:pt idx="2667">
                  <c:v>34900</c:v>
                </c:pt>
                <c:pt idx="2668">
                  <c:v>34901</c:v>
                </c:pt>
                <c:pt idx="2669">
                  <c:v>34904</c:v>
                </c:pt>
                <c:pt idx="2670">
                  <c:v>34905</c:v>
                </c:pt>
                <c:pt idx="2671">
                  <c:v>34906</c:v>
                </c:pt>
                <c:pt idx="2672">
                  <c:v>34907</c:v>
                </c:pt>
                <c:pt idx="2673">
                  <c:v>34908</c:v>
                </c:pt>
                <c:pt idx="2674">
                  <c:v>34911</c:v>
                </c:pt>
                <c:pt idx="2675">
                  <c:v>34912</c:v>
                </c:pt>
                <c:pt idx="2676">
                  <c:v>34913</c:v>
                </c:pt>
                <c:pt idx="2677">
                  <c:v>34914</c:v>
                </c:pt>
                <c:pt idx="2678">
                  <c:v>34915</c:v>
                </c:pt>
                <c:pt idx="2679">
                  <c:v>34918</c:v>
                </c:pt>
                <c:pt idx="2680">
                  <c:v>34919</c:v>
                </c:pt>
                <c:pt idx="2681">
                  <c:v>34920</c:v>
                </c:pt>
                <c:pt idx="2682">
                  <c:v>34921</c:v>
                </c:pt>
                <c:pt idx="2683">
                  <c:v>34922</c:v>
                </c:pt>
                <c:pt idx="2684">
                  <c:v>34925</c:v>
                </c:pt>
                <c:pt idx="2685">
                  <c:v>34926</c:v>
                </c:pt>
                <c:pt idx="2686">
                  <c:v>34927</c:v>
                </c:pt>
                <c:pt idx="2687">
                  <c:v>34928</c:v>
                </c:pt>
                <c:pt idx="2688">
                  <c:v>34929</c:v>
                </c:pt>
                <c:pt idx="2689">
                  <c:v>34932</c:v>
                </c:pt>
                <c:pt idx="2690">
                  <c:v>34933</c:v>
                </c:pt>
                <c:pt idx="2691">
                  <c:v>34934</c:v>
                </c:pt>
                <c:pt idx="2692">
                  <c:v>34935</c:v>
                </c:pt>
                <c:pt idx="2693">
                  <c:v>34936</c:v>
                </c:pt>
                <c:pt idx="2694">
                  <c:v>34939</c:v>
                </c:pt>
                <c:pt idx="2695">
                  <c:v>34940</c:v>
                </c:pt>
                <c:pt idx="2696">
                  <c:v>34941</c:v>
                </c:pt>
                <c:pt idx="2697">
                  <c:v>34942</c:v>
                </c:pt>
                <c:pt idx="2698">
                  <c:v>34943</c:v>
                </c:pt>
                <c:pt idx="2699">
                  <c:v>34947</c:v>
                </c:pt>
                <c:pt idx="2700">
                  <c:v>34948</c:v>
                </c:pt>
                <c:pt idx="2701">
                  <c:v>34949</c:v>
                </c:pt>
                <c:pt idx="2702">
                  <c:v>34950</c:v>
                </c:pt>
                <c:pt idx="2703">
                  <c:v>34953</c:v>
                </c:pt>
                <c:pt idx="2704">
                  <c:v>34954</c:v>
                </c:pt>
                <c:pt idx="2705">
                  <c:v>34955</c:v>
                </c:pt>
                <c:pt idx="2706">
                  <c:v>34956</c:v>
                </c:pt>
                <c:pt idx="2707">
                  <c:v>34957</c:v>
                </c:pt>
                <c:pt idx="2708">
                  <c:v>34960</c:v>
                </c:pt>
                <c:pt idx="2709">
                  <c:v>34961</c:v>
                </c:pt>
                <c:pt idx="2710">
                  <c:v>34962</c:v>
                </c:pt>
                <c:pt idx="2711">
                  <c:v>34963</c:v>
                </c:pt>
                <c:pt idx="2712">
                  <c:v>34964</c:v>
                </c:pt>
                <c:pt idx="2713">
                  <c:v>34967</c:v>
                </c:pt>
                <c:pt idx="2714">
                  <c:v>34968</c:v>
                </c:pt>
                <c:pt idx="2715">
                  <c:v>34969</c:v>
                </c:pt>
                <c:pt idx="2716">
                  <c:v>34970</c:v>
                </c:pt>
                <c:pt idx="2717">
                  <c:v>34971</c:v>
                </c:pt>
                <c:pt idx="2718">
                  <c:v>34974</c:v>
                </c:pt>
                <c:pt idx="2719">
                  <c:v>34975</c:v>
                </c:pt>
                <c:pt idx="2720">
                  <c:v>34976</c:v>
                </c:pt>
                <c:pt idx="2721">
                  <c:v>34977</c:v>
                </c:pt>
                <c:pt idx="2722">
                  <c:v>34978</c:v>
                </c:pt>
                <c:pt idx="2723">
                  <c:v>34981</c:v>
                </c:pt>
                <c:pt idx="2724">
                  <c:v>34982</c:v>
                </c:pt>
                <c:pt idx="2725">
                  <c:v>34983</c:v>
                </c:pt>
                <c:pt idx="2726">
                  <c:v>34984</c:v>
                </c:pt>
                <c:pt idx="2727">
                  <c:v>34985</c:v>
                </c:pt>
                <c:pt idx="2728">
                  <c:v>34988</c:v>
                </c:pt>
                <c:pt idx="2729">
                  <c:v>34989</c:v>
                </c:pt>
                <c:pt idx="2730">
                  <c:v>34990</c:v>
                </c:pt>
                <c:pt idx="2731">
                  <c:v>34991</c:v>
                </c:pt>
                <c:pt idx="2732">
                  <c:v>34992</c:v>
                </c:pt>
                <c:pt idx="2733">
                  <c:v>34995</c:v>
                </c:pt>
                <c:pt idx="2734">
                  <c:v>34996</c:v>
                </c:pt>
                <c:pt idx="2735">
                  <c:v>34997</c:v>
                </c:pt>
                <c:pt idx="2736">
                  <c:v>34998</c:v>
                </c:pt>
                <c:pt idx="2737">
                  <c:v>34999</c:v>
                </c:pt>
                <c:pt idx="2738">
                  <c:v>35002</c:v>
                </c:pt>
                <c:pt idx="2739">
                  <c:v>35003</c:v>
                </c:pt>
                <c:pt idx="2740">
                  <c:v>35004</c:v>
                </c:pt>
                <c:pt idx="2741">
                  <c:v>35005</c:v>
                </c:pt>
                <c:pt idx="2742">
                  <c:v>35006</c:v>
                </c:pt>
                <c:pt idx="2743">
                  <c:v>35009</c:v>
                </c:pt>
                <c:pt idx="2744">
                  <c:v>35010</c:v>
                </c:pt>
                <c:pt idx="2745">
                  <c:v>35011</c:v>
                </c:pt>
                <c:pt idx="2746">
                  <c:v>35012</c:v>
                </c:pt>
                <c:pt idx="2747">
                  <c:v>35013</c:v>
                </c:pt>
                <c:pt idx="2748">
                  <c:v>35016</c:v>
                </c:pt>
                <c:pt idx="2749">
                  <c:v>35017</c:v>
                </c:pt>
                <c:pt idx="2750">
                  <c:v>35018</c:v>
                </c:pt>
                <c:pt idx="2751">
                  <c:v>35019</c:v>
                </c:pt>
                <c:pt idx="2752">
                  <c:v>35020</c:v>
                </c:pt>
                <c:pt idx="2753">
                  <c:v>35023</c:v>
                </c:pt>
                <c:pt idx="2754">
                  <c:v>35024</c:v>
                </c:pt>
                <c:pt idx="2755">
                  <c:v>35025</c:v>
                </c:pt>
                <c:pt idx="2756">
                  <c:v>35027</c:v>
                </c:pt>
                <c:pt idx="2757">
                  <c:v>35030</c:v>
                </c:pt>
                <c:pt idx="2758">
                  <c:v>35031</c:v>
                </c:pt>
                <c:pt idx="2759">
                  <c:v>35032</c:v>
                </c:pt>
                <c:pt idx="2760">
                  <c:v>35033</c:v>
                </c:pt>
                <c:pt idx="2761">
                  <c:v>35034</c:v>
                </c:pt>
                <c:pt idx="2762">
                  <c:v>35037</c:v>
                </c:pt>
                <c:pt idx="2763">
                  <c:v>35038</c:v>
                </c:pt>
                <c:pt idx="2764">
                  <c:v>35039</c:v>
                </c:pt>
                <c:pt idx="2765">
                  <c:v>35040</c:v>
                </c:pt>
                <c:pt idx="2766">
                  <c:v>35041</c:v>
                </c:pt>
                <c:pt idx="2767">
                  <c:v>35044</c:v>
                </c:pt>
                <c:pt idx="2768">
                  <c:v>35045</c:v>
                </c:pt>
                <c:pt idx="2769">
                  <c:v>35046</c:v>
                </c:pt>
                <c:pt idx="2770">
                  <c:v>35047</c:v>
                </c:pt>
                <c:pt idx="2771">
                  <c:v>35048</c:v>
                </c:pt>
                <c:pt idx="2772">
                  <c:v>35051</c:v>
                </c:pt>
                <c:pt idx="2773">
                  <c:v>35052</c:v>
                </c:pt>
                <c:pt idx="2774">
                  <c:v>35053</c:v>
                </c:pt>
                <c:pt idx="2775">
                  <c:v>35054</c:v>
                </c:pt>
                <c:pt idx="2776">
                  <c:v>35055</c:v>
                </c:pt>
                <c:pt idx="2777">
                  <c:v>35059</c:v>
                </c:pt>
                <c:pt idx="2778">
                  <c:v>35060</c:v>
                </c:pt>
                <c:pt idx="2779">
                  <c:v>35061</c:v>
                </c:pt>
                <c:pt idx="2780">
                  <c:v>35062</c:v>
                </c:pt>
                <c:pt idx="2781">
                  <c:v>35066</c:v>
                </c:pt>
                <c:pt idx="2782">
                  <c:v>35067</c:v>
                </c:pt>
                <c:pt idx="2783">
                  <c:v>35068</c:v>
                </c:pt>
                <c:pt idx="2784">
                  <c:v>35069</c:v>
                </c:pt>
                <c:pt idx="2785">
                  <c:v>35072</c:v>
                </c:pt>
                <c:pt idx="2786">
                  <c:v>35073</c:v>
                </c:pt>
                <c:pt idx="2787">
                  <c:v>35074</c:v>
                </c:pt>
                <c:pt idx="2788">
                  <c:v>35075</c:v>
                </c:pt>
                <c:pt idx="2789">
                  <c:v>35076</c:v>
                </c:pt>
                <c:pt idx="2790">
                  <c:v>35079</c:v>
                </c:pt>
                <c:pt idx="2791">
                  <c:v>35080</c:v>
                </c:pt>
                <c:pt idx="2792">
                  <c:v>35081</c:v>
                </c:pt>
                <c:pt idx="2793">
                  <c:v>35082</c:v>
                </c:pt>
                <c:pt idx="2794">
                  <c:v>35083</c:v>
                </c:pt>
                <c:pt idx="2795">
                  <c:v>35086</c:v>
                </c:pt>
                <c:pt idx="2796">
                  <c:v>35087</c:v>
                </c:pt>
                <c:pt idx="2797">
                  <c:v>35088</c:v>
                </c:pt>
                <c:pt idx="2798">
                  <c:v>35089</c:v>
                </c:pt>
                <c:pt idx="2799">
                  <c:v>35090</c:v>
                </c:pt>
                <c:pt idx="2800">
                  <c:v>35093</c:v>
                </c:pt>
                <c:pt idx="2801">
                  <c:v>35094</c:v>
                </c:pt>
                <c:pt idx="2802">
                  <c:v>35095</c:v>
                </c:pt>
                <c:pt idx="2803">
                  <c:v>35096</c:v>
                </c:pt>
                <c:pt idx="2804">
                  <c:v>35097</c:v>
                </c:pt>
                <c:pt idx="2805">
                  <c:v>35100</c:v>
                </c:pt>
                <c:pt idx="2806">
                  <c:v>35101</c:v>
                </c:pt>
                <c:pt idx="2807">
                  <c:v>35102</c:v>
                </c:pt>
                <c:pt idx="2808">
                  <c:v>35103</c:v>
                </c:pt>
                <c:pt idx="2809">
                  <c:v>35104</c:v>
                </c:pt>
                <c:pt idx="2810">
                  <c:v>35107</c:v>
                </c:pt>
                <c:pt idx="2811">
                  <c:v>35108</c:v>
                </c:pt>
                <c:pt idx="2812">
                  <c:v>35109</c:v>
                </c:pt>
                <c:pt idx="2813">
                  <c:v>35110</c:v>
                </c:pt>
                <c:pt idx="2814">
                  <c:v>35111</c:v>
                </c:pt>
                <c:pt idx="2815">
                  <c:v>35115</c:v>
                </c:pt>
                <c:pt idx="2816">
                  <c:v>35116</c:v>
                </c:pt>
                <c:pt idx="2817">
                  <c:v>35117</c:v>
                </c:pt>
                <c:pt idx="2818">
                  <c:v>35118</c:v>
                </c:pt>
                <c:pt idx="2819">
                  <c:v>35121</c:v>
                </c:pt>
                <c:pt idx="2820">
                  <c:v>35122</c:v>
                </c:pt>
                <c:pt idx="2821">
                  <c:v>35123</c:v>
                </c:pt>
                <c:pt idx="2822">
                  <c:v>35124</c:v>
                </c:pt>
                <c:pt idx="2823">
                  <c:v>35125</c:v>
                </c:pt>
                <c:pt idx="2824">
                  <c:v>35128</c:v>
                </c:pt>
                <c:pt idx="2825">
                  <c:v>35129</c:v>
                </c:pt>
                <c:pt idx="2826">
                  <c:v>35130</c:v>
                </c:pt>
                <c:pt idx="2827">
                  <c:v>35131</c:v>
                </c:pt>
                <c:pt idx="2828">
                  <c:v>35132</c:v>
                </c:pt>
                <c:pt idx="2829">
                  <c:v>35135</c:v>
                </c:pt>
                <c:pt idx="2830">
                  <c:v>35136</c:v>
                </c:pt>
                <c:pt idx="2831">
                  <c:v>35137</c:v>
                </c:pt>
                <c:pt idx="2832">
                  <c:v>35138</c:v>
                </c:pt>
                <c:pt idx="2833">
                  <c:v>35139</c:v>
                </c:pt>
                <c:pt idx="2834">
                  <c:v>35142</c:v>
                </c:pt>
                <c:pt idx="2835">
                  <c:v>35143</c:v>
                </c:pt>
                <c:pt idx="2836">
                  <c:v>35144</c:v>
                </c:pt>
                <c:pt idx="2837">
                  <c:v>35145</c:v>
                </c:pt>
                <c:pt idx="2838">
                  <c:v>35146</c:v>
                </c:pt>
                <c:pt idx="2839">
                  <c:v>35149</c:v>
                </c:pt>
                <c:pt idx="2840">
                  <c:v>35150</c:v>
                </c:pt>
                <c:pt idx="2841">
                  <c:v>35151</c:v>
                </c:pt>
                <c:pt idx="2842">
                  <c:v>35152</c:v>
                </c:pt>
                <c:pt idx="2843">
                  <c:v>35153</c:v>
                </c:pt>
                <c:pt idx="2844">
                  <c:v>35156</c:v>
                </c:pt>
                <c:pt idx="2845">
                  <c:v>35157</c:v>
                </c:pt>
                <c:pt idx="2846">
                  <c:v>35158</c:v>
                </c:pt>
                <c:pt idx="2847">
                  <c:v>35159</c:v>
                </c:pt>
                <c:pt idx="2848">
                  <c:v>35163</c:v>
                </c:pt>
                <c:pt idx="2849">
                  <c:v>35164</c:v>
                </c:pt>
                <c:pt idx="2850">
                  <c:v>35165</c:v>
                </c:pt>
                <c:pt idx="2851">
                  <c:v>35166</c:v>
                </c:pt>
                <c:pt idx="2852">
                  <c:v>35167</c:v>
                </c:pt>
                <c:pt idx="2853">
                  <c:v>35170</c:v>
                </c:pt>
                <c:pt idx="2854">
                  <c:v>35171</c:v>
                </c:pt>
                <c:pt idx="2855">
                  <c:v>35172</c:v>
                </c:pt>
                <c:pt idx="2856">
                  <c:v>35173</c:v>
                </c:pt>
                <c:pt idx="2857">
                  <c:v>35174</c:v>
                </c:pt>
                <c:pt idx="2858">
                  <c:v>35177</c:v>
                </c:pt>
                <c:pt idx="2859">
                  <c:v>35178</c:v>
                </c:pt>
                <c:pt idx="2860">
                  <c:v>35179</c:v>
                </c:pt>
                <c:pt idx="2861">
                  <c:v>35180</c:v>
                </c:pt>
                <c:pt idx="2862">
                  <c:v>35181</c:v>
                </c:pt>
                <c:pt idx="2863">
                  <c:v>35184</c:v>
                </c:pt>
                <c:pt idx="2864">
                  <c:v>35185</c:v>
                </c:pt>
                <c:pt idx="2865">
                  <c:v>35186</c:v>
                </c:pt>
                <c:pt idx="2866">
                  <c:v>35187</c:v>
                </c:pt>
                <c:pt idx="2867">
                  <c:v>35188</c:v>
                </c:pt>
                <c:pt idx="2868">
                  <c:v>35191</c:v>
                </c:pt>
                <c:pt idx="2869">
                  <c:v>35192</c:v>
                </c:pt>
                <c:pt idx="2870">
                  <c:v>35193</c:v>
                </c:pt>
                <c:pt idx="2871">
                  <c:v>35194</c:v>
                </c:pt>
                <c:pt idx="2872">
                  <c:v>35195</c:v>
                </c:pt>
                <c:pt idx="2873">
                  <c:v>35198</c:v>
                </c:pt>
                <c:pt idx="2874">
                  <c:v>35199</c:v>
                </c:pt>
                <c:pt idx="2875">
                  <c:v>35200</c:v>
                </c:pt>
                <c:pt idx="2876">
                  <c:v>35201</c:v>
                </c:pt>
                <c:pt idx="2877">
                  <c:v>35202</c:v>
                </c:pt>
                <c:pt idx="2878">
                  <c:v>35205</c:v>
                </c:pt>
                <c:pt idx="2879">
                  <c:v>35206</c:v>
                </c:pt>
                <c:pt idx="2880">
                  <c:v>35207</c:v>
                </c:pt>
                <c:pt idx="2881">
                  <c:v>35208</c:v>
                </c:pt>
                <c:pt idx="2882">
                  <c:v>35209</c:v>
                </c:pt>
                <c:pt idx="2883">
                  <c:v>35213</c:v>
                </c:pt>
                <c:pt idx="2884">
                  <c:v>35214</c:v>
                </c:pt>
                <c:pt idx="2885">
                  <c:v>35215</c:v>
                </c:pt>
                <c:pt idx="2886">
                  <c:v>35216</c:v>
                </c:pt>
                <c:pt idx="2887">
                  <c:v>35219</c:v>
                </c:pt>
                <c:pt idx="2888">
                  <c:v>35220</c:v>
                </c:pt>
                <c:pt idx="2889">
                  <c:v>35221</c:v>
                </c:pt>
                <c:pt idx="2890">
                  <c:v>35222</c:v>
                </c:pt>
                <c:pt idx="2891">
                  <c:v>35223</c:v>
                </c:pt>
                <c:pt idx="2892">
                  <c:v>35226</c:v>
                </c:pt>
                <c:pt idx="2893">
                  <c:v>35227</c:v>
                </c:pt>
                <c:pt idx="2894">
                  <c:v>35228</c:v>
                </c:pt>
                <c:pt idx="2895">
                  <c:v>35229</c:v>
                </c:pt>
                <c:pt idx="2896">
                  <c:v>35230</c:v>
                </c:pt>
                <c:pt idx="2897">
                  <c:v>35233</c:v>
                </c:pt>
                <c:pt idx="2898">
                  <c:v>35234</c:v>
                </c:pt>
                <c:pt idx="2899">
                  <c:v>35235</c:v>
                </c:pt>
                <c:pt idx="2900">
                  <c:v>35236</c:v>
                </c:pt>
                <c:pt idx="2901">
                  <c:v>35237</c:v>
                </c:pt>
                <c:pt idx="2902">
                  <c:v>35240</c:v>
                </c:pt>
                <c:pt idx="2903">
                  <c:v>35241</c:v>
                </c:pt>
                <c:pt idx="2904">
                  <c:v>35242</c:v>
                </c:pt>
                <c:pt idx="2905">
                  <c:v>35243</c:v>
                </c:pt>
                <c:pt idx="2906">
                  <c:v>35244</c:v>
                </c:pt>
                <c:pt idx="2907">
                  <c:v>35247</c:v>
                </c:pt>
                <c:pt idx="2908">
                  <c:v>35248</c:v>
                </c:pt>
                <c:pt idx="2909">
                  <c:v>35249</c:v>
                </c:pt>
                <c:pt idx="2910">
                  <c:v>35251</c:v>
                </c:pt>
                <c:pt idx="2911">
                  <c:v>35254</c:v>
                </c:pt>
                <c:pt idx="2912">
                  <c:v>35255</c:v>
                </c:pt>
                <c:pt idx="2913">
                  <c:v>35256</c:v>
                </c:pt>
                <c:pt idx="2914">
                  <c:v>35257</c:v>
                </c:pt>
                <c:pt idx="2915">
                  <c:v>35258</c:v>
                </c:pt>
                <c:pt idx="2916">
                  <c:v>35261</c:v>
                </c:pt>
                <c:pt idx="2917">
                  <c:v>35262</c:v>
                </c:pt>
                <c:pt idx="2918">
                  <c:v>35263</c:v>
                </c:pt>
                <c:pt idx="2919">
                  <c:v>35264</c:v>
                </c:pt>
                <c:pt idx="2920">
                  <c:v>35265</c:v>
                </c:pt>
                <c:pt idx="2921">
                  <c:v>35268</c:v>
                </c:pt>
                <c:pt idx="2922">
                  <c:v>35269</c:v>
                </c:pt>
                <c:pt idx="2923">
                  <c:v>35270</c:v>
                </c:pt>
                <c:pt idx="2924">
                  <c:v>35271</c:v>
                </c:pt>
                <c:pt idx="2925">
                  <c:v>35272</c:v>
                </c:pt>
                <c:pt idx="2926">
                  <c:v>35275</c:v>
                </c:pt>
                <c:pt idx="2927">
                  <c:v>35276</c:v>
                </c:pt>
                <c:pt idx="2928">
                  <c:v>35277</c:v>
                </c:pt>
                <c:pt idx="2929">
                  <c:v>35278</c:v>
                </c:pt>
                <c:pt idx="2930">
                  <c:v>35279</c:v>
                </c:pt>
                <c:pt idx="2931">
                  <c:v>35282</c:v>
                </c:pt>
                <c:pt idx="2932">
                  <c:v>35283</c:v>
                </c:pt>
                <c:pt idx="2933">
                  <c:v>35284</c:v>
                </c:pt>
                <c:pt idx="2934">
                  <c:v>35285</c:v>
                </c:pt>
                <c:pt idx="2935">
                  <c:v>35286</c:v>
                </c:pt>
                <c:pt idx="2936">
                  <c:v>35289</c:v>
                </c:pt>
                <c:pt idx="2937">
                  <c:v>35290</c:v>
                </c:pt>
                <c:pt idx="2938">
                  <c:v>35291</c:v>
                </c:pt>
                <c:pt idx="2939">
                  <c:v>35292</c:v>
                </c:pt>
                <c:pt idx="2940">
                  <c:v>35293</c:v>
                </c:pt>
                <c:pt idx="2941">
                  <c:v>35296</c:v>
                </c:pt>
                <c:pt idx="2942">
                  <c:v>35297</c:v>
                </c:pt>
                <c:pt idx="2943">
                  <c:v>35298</c:v>
                </c:pt>
                <c:pt idx="2944">
                  <c:v>35299</c:v>
                </c:pt>
                <c:pt idx="2945">
                  <c:v>35300</c:v>
                </c:pt>
                <c:pt idx="2946">
                  <c:v>35303</c:v>
                </c:pt>
                <c:pt idx="2947">
                  <c:v>35304</c:v>
                </c:pt>
                <c:pt idx="2948">
                  <c:v>35305</c:v>
                </c:pt>
                <c:pt idx="2949">
                  <c:v>35306</c:v>
                </c:pt>
                <c:pt idx="2950">
                  <c:v>35307</c:v>
                </c:pt>
                <c:pt idx="2951">
                  <c:v>35311</c:v>
                </c:pt>
                <c:pt idx="2952">
                  <c:v>35312</c:v>
                </c:pt>
                <c:pt idx="2953">
                  <c:v>35313</c:v>
                </c:pt>
                <c:pt idx="2954">
                  <c:v>35314</c:v>
                </c:pt>
                <c:pt idx="2955">
                  <c:v>35317</c:v>
                </c:pt>
                <c:pt idx="2956">
                  <c:v>35318</c:v>
                </c:pt>
                <c:pt idx="2957">
                  <c:v>35319</c:v>
                </c:pt>
                <c:pt idx="2958">
                  <c:v>35320</c:v>
                </c:pt>
                <c:pt idx="2959">
                  <c:v>35321</c:v>
                </c:pt>
                <c:pt idx="2960">
                  <c:v>35324</c:v>
                </c:pt>
                <c:pt idx="2961">
                  <c:v>35325</c:v>
                </c:pt>
                <c:pt idx="2962">
                  <c:v>35326</c:v>
                </c:pt>
                <c:pt idx="2963">
                  <c:v>35327</c:v>
                </c:pt>
                <c:pt idx="2964">
                  <c:v>35328</c:v>
                </c:pt>
                <c:pt idx="2965">
                  <c:v>35331</c:v>
                </c:pt>
                <c:pt idx="2966">
                  <c:v>35332</c:v>
                </c:pt>
                <c:pt idx="2967">
                  <c:v>35333</c:v>
                </c:pt>
                <c:pt idx="2968">
                  <c:v>35334</c:v>
                </c:pt>
                <c:pt idx="2969">
                  <c:v>35335</c:v>
                </c:pt>
                <c:pt idx="2970">
                  <c:v>35338</c:v>
                </c:pt>
                <c:pt idx="2971">
                  <c:v>35339</c:v>
                </c:pt>
                <c:pt idx="2972">
                  <c:v>35340</c:v>
                </c:pt>
                <c:pt idx="2973">
                  <c:v>35341</c:v>
                </c:pt>
                <c:pt idx="2974">
                  <c:v>35342</c:v>
                </c:pt>
                <c:pt idx="2975">
                  <c:v>35345</c:v>
                </c:pt>
                <c:pt idx="2976">
                  <c:v>35346</c:v>
                </c:pt>
                <c:pt idx="2977">
                  <c:v>35347</c:v>
                </c:pt>
                <c:pt idx="2978">
                  <c:v>35348</c:v>
                </c:pt>
                <c:pt idx="2979">
                  <c:v>35349</c:v>
                </c:pt>
                <c:pt idx="2980">
                  <c:v>35352</c:v>
                </c:pt>
                <c:pt idx="2981">
                  <c:v>35353</c:v>
                </c:pt>
                <c:pt idx="2982">
                  <c:v>35354</c:v>
                </c:pt>
                <c:pt idx="2983">
                  <c:v>35355</c:v>
                </c:pt>
                <c:pt idx="2984">
                  <c:v>35356</c:v>
                </c:pt>
                <c:pt idx="2985">
                  <c:v>35359</c:v>
                </c:pt>
                <c:pt idx="2986">
                  <c:v>35360</c:v>
                </c:pt>
                <c:pt idx="2987">
                  <c:v>35361</c:v>
                </c:pt>
                <c:pt idx="2988">
                  <c:v>35362</c:v>
                </c:pt>
                <c:pt idx="2989">
                  <c:v>35363</c:v>
                </c:pt>
                <c:pt idx="2990">
                  <c:v>35366</c:v>
                </c:pt>
                <c:pt idx="2991">
                  <c:v>35367</c:v>
                </c:pt>
                <c:pt idx="2992">
                  <c:v>35368</c:v>
                </c:pt>
                <c:pt idx="2993">
                  <c:v>35369</c:v>
                </c:pt>
                <c:pt idx="2994">
                  <c:v>35370</c:v>
                </c:pt>
                <c:pt idx="2995">
                  <c:v>35373</c:v>
                </c:pt>
                <c:pt idx="2996">
                  <c:v>35374</c:v>
                </c:pt>
                <c:pt idx="2997">
                  <c:v>35375</c:v>
                </c:pt>
                <c:pt idx="2998">
                  <c:v>35376</c:v>
                </c:pt>
                <c:pt idx="2999">
                  <c:v>35377</c:v>
                </c:pt>
                <c:pt idx="3000">
                  <c:v>35380</c:v>
                </c:pt>
                <c:pt idx="3001">
                  <c:v>35381</c:v>
                </c:pt>
                <c:pt idx="3002">
                  <c:v>35382</c:v>
                </c:pt>
                <c:pt idx="3003">
                  <c:v>35383</c:v>
                </c:pt>
                <c:pt idx="3004">
                  <c:v>35384</c:v>
                </c:pt>
                <c:pt idx="3005">
                  <c:v>35387</c:v>
                </c:pt>
                <c:pt idx="3006">
                  <c:v>35388</c:v>
                </c:pt>
                <c:pt idx="3007">
                  <c:v>35389</c:v>
                </c:pt>
                <c:pt idx="3008">
                  <c:v>35390</c:v>
                </c:pt>
                <c:pt idx="3009">
                  <c:v>35391</c:v>
                </c:pt>
                <c:pt idx="3010">
                  <c:v>35394</c:v>
                </c:pt>
                <c:pt idx="3011">
                  <c:v>35395</c:v>
                </c:pt>
                <c:pt idx="3012">
                  <c:v>35396</c:v>
                </c:pt>
                <c:pt idx="3013">
                  <c:v>35398</c:v>
                </c:pt>
                <c:pt idx="3014">
                  <c:v>35401</c:v>
                </c:pt>
                <c:pt idx="3015">
                  <c:v>35402</c:v>
                </c:pt>
                <c:pt idx="3016">
                  <c:v>35403</c:v>
                </c:pt>
                <c:pt idx="3017">
                  <c:v>35404</c:v>
                </c:pt>
                <c:pt idx="3018">
                  <c:v>35405</c:v>
                </c:pt>
                <c:pt idx="3019">
                  <c:v>35408</c:v>
                </c:pt>
                <c:pt idx="3020">
                  <c:v>35409</c:v>
                </c:pt>
                <c:pt idx="3021">
                  <c:v>35410</c:v>
                </c:pt>
                <c:pt idx="3022">
                  <c:v>35411</c:v>
                </c:pt>
                <c:pt idx="3023">
                  <c:v>35412</c:v>
                </c:pt>
                <c:pt idx="3024">
                  <c:v>35415</c:v>
                </c:pt>
                <c:pt idx="3025">
                  <c:v>35416</c:v>
                </c:pt>
                <c:pt idx="3026">
                  <c:v>35417</c:v>
                </c:pt>
                <c:pt idx="3027">
                  <c:v>35418</c:v>
                </c:pt>
                <c:pt idx="3028">
                  <c:v>35419</c:v>
                </c:pt>
                <c:pt idx="3029">
                  <c:v>35422</c:v>
                </c:pt>
                <c:pt idx="3030">
                  <c:v>35423</c:v>
                </c:pt>
                <c:pt idx="3031">
                  <c:v>35425</c:v>
                </c:pt>
                <c:pt idx="3032">
                  <c:v>35426</c:v>
                </c:pt>
                <c:pt idx="3033">
                  <c:v>35429</c:v>
                </c:pt>
                <c:pt idx="3034">
                  <c:v>35430</c:v>
                </c:pt>
                <c:pt idx="3035">
                  <c:v>35432</c:v>
                </c:pt>
                <c:pt idx="3036">
                  <c:v>35433</c:v>
                </c:pt>
                <c:pt idx="3037">
                  <c:v>35436</c:v>
                </c:pt>
                <c:pt idx="3038">
                  <c:v>35437</c:v>
                </c:pt>
                <c:pt idx="3039">
                  <c:v>35438</c:v>
                </c:pt>
                <c:pt idx="3040">
                  <c:v>35439</c:v>
                </c:pt>
                <c:pt idx="3041">
                  <c:v>35440</c:v>
                </c:pt>
                <c:pt idx="3042">
                  <c:v>35443</c:v>
                </c:pt>
                <c:pt idx="3043">
                  <c:v>35444</c:v>
                </c:pt>
                <c:pt idx="3044">
                  <c:v>35445</c:v>
                </c:pt>
                <c:pt idx="3045">
                  <c:v>35446</c:v>
                </c:pt>
                <c:pt idx="3046">
                  <c:v>35447</c:v>
                </c:pt>
                <c:pt idx="3047">
                  <c:v>35450</c:v>
                </c:pt>
                <c:pt idx="3048">
                  <c:v>35451</c:v>
                </c:pt>
                <c:pt idx="3049">
                  <c:v>35452</c:v>
                </c:pt>
                <c:pt idx="3050">
                  <c:v>35453</c:v>
                </c:pt>
                <c:pt idx="3051">
                  <c:v>35454</c:v>
                </c:pt>
                <c:pt idx="3052">
                  <c:v>35457</c:v>
                </c:pt>
                <c:pt idx="3053">
                  <c:v>35458</c:v>
                </c:pt>
                <c:pt idx="3054">
                  <c:v>35459</c:v>
                </c:pt>
                <c:pt idx="3055">
                  <c:v>35460</c:v>
                </c:pt>
                <c:pt idx="3056">
                  <c:v>35461</c:v>
                </c:pt>
                <c:pt idx="3057">
                  <c:v>35464</c:v>
                </c:pt>
                <c:pt idx="3058">
                  <c:v>35465</c:v>
                </c:pt>
                <c:pt idx="3059">
                  <c:v>35466</c:v>
                </c:pt>
                <c:pt idx="3060">
                  <c:v>35467</c:v>
                </c:pt>
                <c:pt idx="3061">
                  <c:v>35468</c:v>
                </c:pt>
                <c:pt idx="3062">
                  <c:v>35471</c:v>
                </c:pt>
                <c:pt idx="3063">
                  <c:v>35472</c:v>
                </c:pt>
                <c:pt idx="3064">
                  <c:v>35473</c:v>
                </c:pt>
                <c:pt idx="3065">
                  <c:v>35474</c:v>
                </c:pt>
                <c:pt idx="3066">
                  <c:v>35475</c:v>
                </c:pt>
                <c:pt idx="3067">
                  <c:v>35479</c:v>
                </c:pt>
                <c:pt idx="3068">
                  <c:v>35480</c:v>
                </c:pt>
                <c:pt idx="3069">
                  <c:v>35481</c:v>
                </c:pt>
                <c:pt idx="3070">
                  <c:v>35482</c:v>
                </c:pt>
                <c:pt idx="3071">
                  <c:v>35485</c:v>
                </c:pt>
                <c:pt idx="3072">
                  <c:v>35486</c:v>
                </c:pt>
                <c:pt idx="3073">
                  <c:v>35487</c:v>
                </c:pt>
                <c:pt idx="3074">
                  <c:v>35488</c:v>
                </c:pt>
                <c:pt idx="3075">
                  <c:v>35489</c:v>
                </c:pt>
                <c:pt idx="3076">
                  <c:v>35492</c:v>
                </c:pt>
                <c:pt idx="3077">
                  <c:v>35493</c:v>
                </c:pt>
                <c:pt idx="3078">
                  <c:v>35494</c:v>
                </c:pt>
                <c:pt idx="3079">
                  <c:v>35495</c:v>
                </c:pt>
                <c:pt idx="3080">
                  <c:v>35496</c:v>
                </c:pt>
                <c:pt idx="3081">
                  <c:v>35499</c:v>
                </c:pt>
                <c:pt idx="3082">
                  <c:v>35500</c:v>
                </c:pt>
                <c:pt idx="3083">
                  <c:v>35501</c:v>
                </c:pt>
                <c:pt idx="3084">
                  <c:v>35502</c:v>
                </c:pt>
                <c:pt idx="3085">
                  <c:v>35503</c:v>
                </c:pt>
                <c:pt idx="3086">
                  <c:v>35506</c:v>
                </c:pt>
                <c:pt idx="3087">
                  <c:v>35507</c:v>
                </c:pt>
                <c:pt idx="3088">
                  <c:v>35508</c:v>
                </c:pt>
                <c:pt idx="3089">
                  <c:v>35509</c:v>
                </c:pt>
                <c:pt idx="3090">
                  <c:v>35510</c:v>
                </c:pt>
                <c:pt idx="3091">
                  <c:v>35513</c:v>
                </c:pt>
                <c:pt idx="3092">
                  <c:v>35514</c:v>
                </c:pt>
                <c:pt idx="3093">
                  <c:v>35515</c:v>
                </c:pt>
                <c:pt idx="3094">
                  <c:v>35516</c:v>
                </c:pt>
                <c:pt idx="3095">
                  <c:v>35520</c:v>
                </c:pt>
                <c:pt idx="3096">
                  <c:v>35521</c:v>
                </c:pt>
                <c:pt idx="3097">
                  <c:v>35522</c:v>
                </c:pt>
                <c:pt idx="3098">
                  <c:v>35523</c:v>
                </c:pt>
                <c:pt idx="3099">
                  <c:v>35524</c:v>
                </c:pt>
                <c:pt idx="3100">
                  <c:v>35527</c:v>
                </c:pt>
                <c:pt idx="3101">
                  <c:v>35528</c:v>
                </c:pt>
                <c:pt idx="3102">
                  <c:v>35529</c:v>
                </c:pt>
                <c:pt idx="3103">
                  <c:v>35530</c:v>
                </c:pt>
                <c:pt idx="3104">
                  <c:v>35531</c:v>
                </c:pt>
                <c:pt idx="3105">
                  <c:v>35534</c:v>
                </c:pt>
                <c:pt idx="3106">
                  <c:v>35535</c:v>
                </c:pt>
                <c:pt idx="3107">
                  <c:v>35536</c:v>
                </c:pt>
                <c:pt idx="3108">
                  <c:v>35537</c:v>
                </c:pt>
                <c:pt idx="3109">
                  <c:v>35538</c:v>
                </c:pt>
                <c:pt idx="3110">
                  <c:v>35541</c:v>
                </c:pt>
                <c:pt idx="3111">
                  <c:v>35542</c:v>
                </c:pt>
                <c:pt idx="3112">
                  <c:v>35543</c:v>
                </c:pt>
                <c:pt idx="3113">
                  <c:v>35544</c:v>
                </c:pt>
                <c:pt idx="3114">
                  <c:v>35545</c:v>
                </c:pt>
                <c:pt idx="3115">
                  <c:v>35548</c:v>
                </c:pt>
                <c:pt idx="3116">
                  <c:v>35549</c:v>
                </c:pt>
                <c:pt idx="3117">
                  <c:v>35550</c:v>
                </c:pt>
                <c:pt idx="3118">
                  <c:v>35551</c:v>
                </c:pt>
                <c:pt idx="3119">
                  <c:v>35552</c:v>
                </c:pt>
                <c:pt idx="3120">
                  <c:v>35555</c:v>
                </c:pt>
                <c:pt idx="3121">
                  <c:v>35556</c:v>
                </c:pt>
                <c:pt idx="3122">
                  <c:v>35557</c:v>
                </c:pt>
                <c:pt idx="3123">
                  <c:v>35558</c:v>
                </c:pt>
                <c:pt idx="3124">
                  <c:v>35559</c:v>
                </c:pt>
                <c:pt idx="3125">
                  <c:v>35562</c:v>
                </c:pt>
                <c:pt idx="3126">
                  <c:v>35563</c:v>
                </c:pt>
                <c:pt idx="3127">
                  <c:v>35564</c:v>
                </c:pt>
                <c:pt idx="3128">
                  <c:v>35565</c:v>
                </c:pt>
                <c:pt idx="3129">
                  <c:v>35566</c:v>
                </c:pt>
                <c:pt idx="3130">
                  <c:v>35569</c:v>
                </c:pt>
                <c:pt idx="3131">
                  <c:v>35570</c:v>
                </c:pt>
                <c:pt idx="3132">
                  <c:v>35571</c:v>
                </c:pt>
                <c:pt idx="3133">
                  <c:v>35572</c:v>
                </c:pt>
                <c:pt idx="3134">
                  <c:v>35573</c:v>
                </c:pt>
                <c:pt idx="3135">
                  <c:v>35577</c:v>
                </c:pt>
                <c:pt idx="3136">
                  <c:v>35578</c:v>
                </c:pt>
                <c:pt idx="3137">
                  <c:v>35579</c:v>
                </c:pt>
                <c:pt idx="3138">
                  <c:v>35580</c:v>
                </c:pt>
                <c:pt idx="3139">
                  <c:v>35583</c:v>
                </c:pt>
                <c:pt idx="3140">
                  <c:v>35584</c:v>
                </c:pt>
                <c:pt idx="3141">
                  <c:v>35585</c:v>
                </c:pt>
                <c:pt idx="3142">
                  <c:v>35586</c:v>
                </c:pt>
                <c:pt idx="3143">
                  <c:v>35587</c:v>
                </c:pt>
                <c:pt idx="3144">
                  <c:v>35590</c:v>
                </c:pt>
                <c:pt idx="3145">
                  <c:v>35591</c:v>
                </c:pt>
                <c:pt idx="3146">
                  <c:v>35592</c:v>
                </c:pt>
                <c:pt idx="3147">
                  <c:v>35593</c:v>
                </c:pt>
                <c:pt idx="3148">
                  <c:v>35594</c:v>
                </c:pt>
                <c:pt idx="3149">
                  <c:v>35597</c:v>
                </c:pt>
                <c:pt idx="3150">
                  <c:v>35598</c:v>
                </c:pt>
                <c:pt idx="3151">
                  <c:v>35599</c:v>
                </c:pt>
                <c:pt idx="3152">
                  <c:v>35600</c:v>
                </c:pt>
                <c:pt idx="3153">
                  <c:v>35601</c:v>
                </c:pt>
                <c:pt idx="3154">
                  <c:v>35604</c:v>
                </c:pt>
                <c:pt idx="3155">
                  <c:v>35605</c:v>
                </c:pt>
                <c:pt idx="3156">
                  <c:v>35606</c:v>
                </c:pt>
                <c:pt idx="3157">
                  <c:v>35607</c:v>
                </c:pt>
                <c:pt idx="3158">
                  <c:v>35608</c:v>
                </c:pt>
                <c:pt idx="3159">
                  <c:v>35611</c:v>
                </c:pt>
                <c:pt idx="3160">
                  <c:v>35612</c:v>
                </c:pt>
                <c:pt idx="3161">
                  <c:v>35613</c:v>
                </c:pt>
                <c:pt idx="3162">
                  <c:v>35614</c:v>
                </c:pt>
                <c:pt idx="3163">
                  <c:v>35618</c:v>
                </c:pt>
                <c:pt idx="3164">
                  <c:v>35619</c:v>
                </c:pt>
                <c:pt idx="3165">
                  <c:v>35620</c:v>
                </c:pt>
                <c:pt idx="3166">
                  <c:v>35621</c:v>
                </c:pt>
                <c:pt idx="3167">
                  <c:v>35622</c:v>
                </c:pt>
                <c:pt idx="3168">
                  <c:v>35625</c:v>
                </c:pt>
                <c:pt idx="3169">
                  <c:v>35626</c:v>
                </c:pt>
                <c:pt idx="3170">
                  <c:v>35627</c:v>
                </c:pt>
                <c:pt idx="3171">
                  <c:v>35628</c:v>
                </c:pt>
                <c:pt idx="3172">
                  <c:v>35629</c:v>
                </c:pt>
                <c:pt idx="3173">
                  <c:v>35632</c:v>
                </c:pt>
                <c:pt idx="3174">
                  <c:v>35633</c:v>
                </c:pt>
                <c:pt idx="3175">
                  <c:v>35634</c:v>
                </c:pt>
                <c:pt idx="3176">
                  <c:v>35635</c:v>
                </c:pt>
                <c:pt idx="3177">
                  <c:v>35636</c:v>
                </c:pt>
                <c:pt idx="3178">
                  <c:v>35639</c:v>
                </c:pt>
                <c:pt idx="3179">
                  <c:v>35640</c:v>
                </c:pt>
                <c:pt idx="3180">
                  <c:v>35641</c:v>
                </c:pt>
                <c:pt idx="3181">
                  <c:v>35642</c:v>
                </c:pt>
                <c:pt idx="3182">
                  <c:v>35643</c:v>
                </c:pt>
                <c:pt idx="3183">
                  <c:v>35646</c:v>
                </c:pt>
                <c:pt idx="3184">
                  <c:v>35647</c:v>
                </c:pt>
                <c:pt idx="3185">
                  <c:v>35648</c:v>
                </c:pt>
                <c:pt idx="3186">
                  <c:v>35649</c:v>
                </c:pt>
                <c:pt idx="3187">
                  <c:v>35650</c:v>
                </c:pt>
                <c:pt idx="3188">
                  <c:v>35653</c:v>
                </c:pt>
                <c:pt idx="3189">
                  <c:v>35654</c:v>
                </c:pt>
                <c:pt idx="3190">
                  <c:v>35655</c:v>
                </c:pt>
                <c:pt idx="3191">
                  <c:v>35656</c:v>
                </c:pt>
                <c:pt idx="3192">
                  <c:v>35657</c:v>
                </c:pt>
                <c:pt idx="3193">
                  <c:v>35660</c:v>
                </c:pt>
                <c:pt idx="3194">
                  <c:v>35661</c:v>
                </c:pt>
                <c:pt idx="3195">
                  <c:v>35662</c:v>
                </c:pt>
                <c:pt idx="3196">
                  <c:v>35663</c:v>
                </c:pt>
                <c:pt idx="3197">
                  <c:v>35664</c:v>
                </c:pt>
                <c:pt idx="3198">
                  <c:v>35667</c:v>
                </c:pt>
                <c:pt idx="3199">
                  <c:v>35668</c:v>
                </c:pt>
                <c:pt idx="3200">
                  <c:v>35669</c:v>
                </c:pt>
                <c:pt idx="3201">
                  <c:v>35670</c:v>
                </c:pt>
                <c:pt idx="3202">
                  <c:v>35671</c:v>
                </c:pt>
                <c:pt idx="3203">
                  <c:v>35675</c:v>
                </c:pt>
                <c:pt idx="3204">
                  <c:v>35676</c:v>
                </c:pt>
                <c:pt idx="3205">
                  <c:v>35677</c:v>
                </c:pt>
                <c:pt idx="3206">
                  <c:v>35678</c:v>
                </c:pt>
                <c:pt idx="3207">
                  <c:v>35681</c:v>
                </c:pt>
                <c:pt idx="3208">
                  <c:v>35682</c:v>
                </c:pt>
                <c:pt idx="3209">
                  <c:v>35683</c:v>
                </c:pt>
                <c:pt idx="3210">
                  <c:v>35684</c:v>
                </c:pt>
                <c:pt idx="3211">
                  <c:v>35685</c:v>
                </c:pt>
                <c:pt idx="3212">
                  <c:v>35688</c:v>
                </c:pt>
                <c:pt idx="3213">
                  <c:v>35689</c:v>
                </c:pt>
                <c:pt idx="3214">
                  <c:v>35690</c:v>
                </c:pt>
                <c:pt idx="3215">
                  <c:v>35691</c:v>
                </c:pt>
                <c:pt idx="3216">
                  <c:v>35692</c:v>
                </c:pt>
                <c:pt idx="3217">
                  <c:v>35695</c:v>
                </c:pt>
                <c:pt idx="3218">
                  <c:v>35696</c:v>
                </c:pt>
                <c:pt idx="3219">
                  <c:v>35697</c:v>
                </c:pt>
                <c:pt idx="3220">
                  <c:v>35698</c:v>
                </c:pt>
                <c:pt idx="3221">
                  <c:v>35699</c:v>
                </c:pt>
                <c:pt idx="3222">
                  <c:v>35702</c:v>
                </c:pt>
                <c:pt idx="3223">
                  <c:v>35703</c:v>
                </c:pt>
                <c:pt idx="3224">
                  <c:v>35704</c:v>
                </c:pt>
                <c:pt idx="3225">
                  <c:v>35705</c:v>
                </c:pt>
                <c:pt idx="3226">
                  <c:v>35706</c:v>
                </c:pt>
                <c:pt idx="3227">
                  <c:v>35709</c:v>
                </c:pt>
                <c:pt idx="3228">
                  <c:v>35710</c:v>
                </c:pt>
                <c:pt idx="3229">
                  <c:v>35711</c:v>
                </c:pt>
                <c:pt idx="3230">
                  <c:v>35712</c:v>
                </c:pt>
                <c:pt idx="3231">
                  <c:v>35713</c:v>
                </c:pt>
                <c:pt idx="3232">
                  <c:v>35716</c:v>
                </c:pt>
                <c:pt idx="3233">
                  <c:v>35717</c:v>
                </c:pt>
                <c:pt idx="3234">
                  <c:v>35718</c:v>
                </c:pt>
                <c:pt idx="3235">
                  <c:v>35719</c:v>
                </c:pt>
                <c:pt idx="3236">
                  <c:v>35720</c:v>
                </c:pt>
                <c:pt idx="3237">
                  <c:v>35723</c:v>
                </c:pt>
                <c:pt idx="3238">
                  <c:v>35724</c:v>
                </c:pt>
                <c:pt idx="3239">
                  <c:v>35725</c:v>
                </c:pt>
                <c:pt idx="3240">
                  <c:v>35726</c:v>
                </c:pt>
                <c:pt idx="3241">
                  <c:v>35727</c:v>
                </c:pt>
                <c:pt idx="3242">
                  <c:v>35730</c:v>
                </c:pt>
                <c:pt idx="3243">
                  <c:v>35731</c:v>
                </c:pt>
                <c:pt idx="3244">
                  <c:v>35732</c:v>
                </c:pt>
                <c:pt idx="3245">
                  <c:v>35733</c:v>
                </c:pt>
                <c:pt idx="3246">
                  <c:v>35734</c:v>
                </c:pt>
                <c:pt idx="3247">
                  <c:v>35737</c:v>
                </c:pt>
                <c:pt idx="3248">
                  <c:v>35738</c:v>
                </c:pt>
                <c:pt idx="3249">
                  <c:v>35739</c:v>
                </c:pt>
                <c:pt idx="3250">
                  <c:v>35740</c:v>
                </c:pt>
                <c:pt idx="3251">
                  <c:v>35741</c:v>
                </c:pt>
                <c:pt idx="3252">
                  <c:v>35744</c:v>
                </c:pt>
                <c:pt idx="3253">
                  <c:v>35745</c:v>
                </c:pt>
                <c:pt idx="3254">
                  <c:v>35746</c:v>
                </c:pt>
                <c:pt idx="3255">
                  <c:v>35747</c:v>
                </c:pt>
                <c:pt idx="3256">
                  <c:v>35748</c:v>
                </c:pt>
                <c:pt idx="3257">
                  <c:v>35751</c:v>
                </c:pt>
                <c:pt idx="3258">
                  <c:v>35752</c:v>
                </c:pt>
                <c:pt idx="3259">
                  <c:v>35753</c:v>
                </c:pt>
                <c:pt idx="3260">
                  <c:v>35754</c:v>
                </c:pt>
                <c:pt idx="3261">
                  <c:v>35755</c:v>
                </c:pt>
                <c:pt idx="3262">
                  <c:v>35758</c:v>
                </c:pt>
                <c:pt idx="3263">
                  <c:v>35759</c:v>
                </c:pt>
                <c:pt idx="3264">
                  <c:v>35760</c:v>
                </c:pt>
                <c:pt idx="3265">
                  <c:v>35762</c:v>
                </c:pt>
                <c:pt idx="3266">
                  <c:v>35765</c:v>
                </c:pt>
                <c:pt idx="3267">
                  <c:v>35766</c:v>
                </c:pt>
                <c:pt idx="3268">
                  <c:v>35767</c:v>
                </c:pt>
                <c:pt idx="3269">
                  <c:v>35768</c:v>
                </c:pt>
                <c:pt idx="3270">
                  <c:v>35769</c:v>
                </c:pt>
                <c:pt idx="3271">
                  <c:v>35772</c:v>
                </c:pt>
                <c:pt idx="3272">
                  <c:v>35773</c:v>
                </c:pt>
                <c:pt idx="3273">
                  <c:v>35774</c:v>
                </c:pt>
                <c:pt idx="3274">
                  <c:v>35775</c:v>
                </c:pt>
                <c:pt idx="3275">
                  <c:v>35776</c:v>
                </c:pt>
                <c:pt idx="3276">
                  <c:v>35779</c:v>
                </c:pt>
                <c:pt idx="3277">
                  <c:v>35780</c:v>
                </c:pt>
                <c:pt idx="3278">
                  <c:v>35781</c:v>
                </c:pt>
                <c:pt idx="3279">
                  <c:v>35782</c:v>
                </c:pt>
                <c:pt idx="3280">
                  <c:v>35783</c:v>
                </c:pt>
                <c:pt idx="3281">
                  <c:v>35786</c:v>
                </c:pt>
                <c:pt idx="3282">
                  <c:v>35787</c:v>
                </c:pt>
                <c:pt idx="3283">
                  <c:v>35788</c:v>
                </c:pt>
                <c:pt idx="3284">
                  <c:v>35790</c:v>
                </c:pt>
                <c:pt idx="3285">
                  <c:v>35793</c:v>
                </c:pt>
                <c:pt idx="3286">
                  <c:v>35794</c:v>
                </c:pt>
                <c:pt idx="3287">
                  <c:v>35795</c:v>
                </c:pt>
                <c:pt idx="3288">
                  <c:v>35797</c:v>
                </c:pt>
                <c:pt idx="3289">
                  <c:v>35800</c:v>
                </c:pt>
                <c:pt idx="3290">
                  <c:v>35801</c:v>
                </c:pt>
                <c:pt idx="3291">
                  <c:v>35802</c:v>
                </c:pt>
                <c:pt idx="3292">
                  <c:v>35803</c:v>
                </c:pt>
                <c:pt idx="3293">
                  <c:v>35804</c:v>
                </c:pt>
                <c:pt idx="3294">
                  <c:v>35807</c:v>
                </c:pt>
                <c:pt idx="3295">
                  <c:v>35808</c:v>
                </c:pt>
                <c:pt idx="3296">
                  <c:v>35809</c:v>
                </c:pt>
                <c:pt idx="3297">
                  <c:v>35810</c:v>
                </c:pt>
                <c:pt idx="3298">
                  <c:v>35811</c:v>
                </c:pt>
                <c:pt idx="3299">
                  <c:v>35815</c:v>
                </c:pt>
                <c:pt idx="3300">
                  <c:v>35816</c:v>
                </c:pt>
                <c:pt idx="3301">
                  <c:v>35817</c:v>
                </c:pt>
                <c:pt idx="3302">
                  <c:v>35818</c:v>
                </c:pt>
                <c:pt idx="3303">
                  <c:v>35821</c:v>
                </c:pt>
                <c:pt idx="3304">
                  <c:v>35822</c:v>
                </c:pt>
                <c:pt idx="3305">
                  <c:v>35823</c:v>
                </c:pt>
                <c:pt idx="3306">
                  <c:v>35824</c:v>
                </c:pt>
                <c:pt idx="3307">
                  <c:v>35825</c:v>
                </c:pt>
                <c:pt idx="3308">
                  <c:v>35828</c:v>
                </c:pt>
                <c:pt idx="3309">
                  <c:v>35829</c:v>
                </c:pt>
                <c:pt idx="3310">
                  <c:v>35830</c:v>
                </c:pt>
                <c:pt idx="3311">
                  <c:v>35831</c:v>
                </c:pt>
                <c:pt idx="3312">
                  <c:v>35832</c:v>
                </c:pt>
                <c:pt idx="3313">
                  <c:v>35835</c:v>
                </c:pt>
                <c:pt idx="3314">
                  <c:v>35836</c:v>
                </c:pt>
                <c:pt idx="3315">
                  <c:v>35837</c:v>
                </c:pt>
                <c:pt idx="3316">
                  <c:v>35838</c:v>
                </c:pt>
                <c:pt idx="3317">
                  <c:v>35839</c:v>
                </c:pt>
                <c:pt idx="3318">
                  <c:v>35843</c:v>
                </c:pt>
                <c:pt idx="3319">
                  <c:v>35844</c:v>
                </c:pt>
                <c:pt idx="3320">
                  <c:v>35845</c:v>
                </c:pt>
                <c:pt idx="3321">
                  <c:v>35846</c:v>
                </c:pt>
                <c:pt idx="3322">
                  <c:v>35849</c:v>
                </c:pt>
                <c:pt idx="3323">
                  <c:v>35850</c:v>
                </c:pt>
                <c:pt idx="3324">
                  <c:v>35851</c:v>
                </c:pt>
                <c:pt idx="3325">
                  <c:v>35852</c:v>
                </c:pt>
                <c:pt idx="3326">
                  <c:v>35853</c:v>
                </c:pt>
                <c:pt idx="3327">
                  <c:v>35856</c:v>
                </c:pt>
                <c:pt idx="3328">
                  <c:v>35857</c:v>
                </c:pt>
                <c:pt idx="3329">
                  <c:v>35858</c:v>
                </c:pt>
                <c:pt idx="3330">
                  <c:v>35859</c:v>
                </c:pt>
                <c:pt idx="3331">
                  <c:v>35860</c:v>
                </c:pt>
                <c:pt idx="3332">
                  <c:v>35863</c:v>
                </c:pt>
                <c:pt idx="3333">
                  <c:v>35864</c:v>
                </c:pt>
                <c:pt idx="3334">
                  <c:v>35865</c:v>
                </c:pt>
                <c:pt idx="3335">
                  <c:v>35866</c:v>
                </c:pt>
                <c:pt idx="3336">
                  <c:v>35867</c:v>
                </c:pt>
                <c:pt idx="3337">
                  <c:v>35870</c:v>
                </c:pt>
                <c:pt idx="3338">
                  <c:v>35871</c:v>
                </c:pt>
                <c:pt idx="3339">
                  <c:v>35872</c:v>
                </c:pt>
                <c:pt idx="3340">
                  <c:v>35873</c:v>
                </c:pt>
                <c:pt idx="3341">
                  <c:v>35874</c:v>
                </c:pt>
                <c:pt idx="3342">
                  <c:v>35877</c:v>
                </c:pt>
                <c:pt idx="3343">
                  <c:v>35878</c:v>
                </c:pt>
                <c:pt idx="3344">
                  <c:v>35879</c:v>
                </c:pt>
                <c:pt idx="3345">
                  <c:v>35880</c:v>
                </c:pt>
                <c:pt idx="3346">
                  <c:v>35881</c:v>
                </c:pt>
                <c:pt idx="3347">
                  <c:v>35884</c:v>
                </c:pt>
                <c:pt idx="3348">
                  <c:v>35885</c:v>
                </c:pt>
                <c:pt idx="3349">
                  <c:v>35886</c:v>
                </c:pt>
                <c:pt idx="3350">
                  <c:v>35887</c:v>
                </c:pt>
                <c:pt idx="3351">
                  <c:v>35888</c:v>
                </c:pt>
                <c:pt idx="3352">
                  <c:v>35891</c:v>
                </c:pt>
                <c:pt idx="3353">
                  <c:v>35892</c:v>
                </c:pt>
                <c:pt idx="3354">
                  <c:v>35893</c:v>
                </c:pt>
                <c:pt idx="3355">
                  <c:v>35894</c:v>
                </c:pt>
                <c:pt idx="3356">
                  <c:v>35898</c:v>
                </c:pt>
                <c:pt idx="3357">
                  <c:v>35899</c:v>
                </c:pt>
                <c:pt idx="3358">
                  <c:v>35900</c:v>
                </c:pt>
                <c:pt idx="3359">
                  <c:v>35901</c:v>
                </c:pt>
                <c:pt idx="3360">
                  <c:v>35902</c:v>
                </c:pt>
                <c:pt idx="3361">
                  <c:v>35905</c:v>
                </c:pt>
                <c:pt idx="3362">
                  <c:v>35906</c:v>
                </c:pt>
                <c:pt idx="3363">
                  <c:v>35907</c:v>
                </c:pt>
                <c:pt idx="3364">
                  <c:v>35908</c:v>
                </c:pt>
                <c:pt idx="3365">
                  <c:v>35909</c:v>
                </c:pt>
                <c:pt idx="3366">
                  <c:v>35912</c:v>
                </c:pt>
                <c:pt idx="3367">
                  <c:v>35913</c:v>
                </c:pt>
                <c:pt idx="3368">
                  <c:v>35914</c:v>
                </c:pt>
                <c:pt idx="3369">
                  <c:v>35915</c:v>
                </c:pt>
                <c:pt idx="3370">
                  <c:v>35916</c:v>
                </c:pt>
                <c:pt idx="3371">
                  <c:v>35919</c:v>
                </c:pt>
                <c:pt idx="3372">
                  <c:v>35920</c:v>
                </c:pt>
                <c:pt idx="3373">
                  <c:v>35921</c:v>
                </c:pt>
                <c:pt idx="3374">
                  <c:v>35922</c:v>
                </c:pt>
                <c:pt idx="3375">
                  <c:v>35923</c:v>
                </c:pt>
                <c:pt idx="3376">
                  <c:v>35926</c:v>
                </c:pt>
                <c:pt idx="3377">
                  <c:v>35927</c:v>
                </c:pt>
                <c:pt idx="3378">
                  <c:v>35928</c:v>
                </c:pt>
                <c:pt idx="3379">
                  <c:v>35929</c:v>
                </c:pt>
                <c:pt idx="3380">
                  <c:v>35930</c:v>
                </c:pt>
                <c:pt idx="3381">
                  <c:v>35933</c:v>
                </c:pt>
                <c:pt idx="3382">
                  <c:v>35934</c:v>
                </c:pt>
                <c:pt idx="3383">
                  <c:v>35935</c:v>
                </c:pt>
                <c:pt idx="3384">
                  <c:v>35936</c:v>
                </c:pt>
                <c:pt idx="3385">
                  <c:v>35937</c:v>
                </c:pt>
                <c:pt idx="3386">
                  <c:v>35941</c:v>
                </c:pt>
                <c:pt idx="3387">
                  <c:v>35942</c:v>
                </c:pt>
                <c:pt idx="3388">
                  <c:v>35943</c:v>
                </c:pt>
                <c:pt idx="3389">
                  <c:v>35944</c:v>
                </c:pt>
                <c:pt idx="3390">
                  <c:v>35947</c:v>
                </c:pt>
                <c:pt idx="3391">
                  <c:v>35948</c:v>
                </c:pt>
                <c:pt idx="3392">
                  <c:v>35949</c:v>
                </c:pt>
                <c:pt idx="3393">
                  <c:v>35950</c:v>
                </c:pt>
                <c:pt idx="3394">
                  <c:v>35951</c:v>
                </c:pt>
                <c:pt idx="3395">
                  <c:v>35954</c:v>
                </c:pt>
                <c:pt idx="3396">
                  <c:v>35955</c:v>
                </c:pt>
                <c:pt idx="3397">
                  <c:v>35956</c:v>
                </c:pt>
                <c:pt idx="3398">
                  <c:v>35957</c:v>
                </c:pt>
                <c:pt idx="3399">
                  <c:v>35958</c:v>
                </c:pt>
                <c:pt idx="3400">
                  <c:v>35961</c:v>
                </c:pt>
                <c:pt idx="3401">
                  <c:v>35962</c:v>
                </c:pt>
                <c:pt idx="3402">
                  <c:v>35963</c:v>
                </c:pt>
                <c:pt idx="3403">
                  <c:v>35964</c:v>
                </c:pt>
                <c:pt idx="3404">
                  <c:v>35965</c:v>
                </c:pt>
                <c:pt idx="3405">
                  <c:v>35968</c:v>
                </c:pt>
                <c:pt idx="3406">
                  <c:v>35969</c:v>
                </c:pt>
                <c:pt idx="3407">
                  <c:v>35970</c:v>
                </c:pt>
                <c:pt idx="3408">
                  <c:v>35971</c:v>
                </c:pt>
                <c:pt idx="3409">
                  <c:v>35972</c:v>
                </c:pt>
                <c:pt idx="3410">
                  <c:v>35975</c:v>
                </c:pt>
                <c:pt idx="3411">
                  <c:v>35976</c:v>
                </c:pt>
                <c:pt idx="3412">
                  <c:v>35977</c:v>
                </c:pt>
                <c:pt idx="3413">
                  <c:v>35978</c:v>
                </c:pt>
                <c:pt idx="3414">
                  <c:v>35982</c:v>
                </c:pt>
                <c:pt idx="3415">
                  <c:v>35983</c:v>
                </c:pt>
                <c:pt idx="3416">
                  <c:v>35984</c:v>
                </c:pt>
                <c:pt idx="3417">
                  <c:v>35985</c:v>
                </c:pt>
                <c:pt idx="3418">
                  <c:v>35986</c:v>
                </c:pt>
                <c:pt idx="3419">
                  <c:v>35989</c:v>
                </c:pt>
                <c:pt idx="3420">
                  <c:v>35990</c:v>
                </c:pt>
                <c:pt idx="3421">
                  <c:v>35991</c:v>
                </c:pt>
                <c:pt idx="3422">
                  <c:v>35992</c:v>
                </c:pt>
                <c:pt idx="3423">
                  <c:v>35993</c:v>
                </c:pt>
                <c:pt idx="3424">
                  <c:v>35996</c:v>
                </c:pt>
                <c:pt idx="3425">
                  <c:v>35997</c:v>
                </c:pt>
                <c:pt idx="3426">
                  <c:v>35998</c:v>
                </c:pt>
                <c:pt idx="3427">
                  <c:v>35999</c:v>
                </c:pt>
                <c:pt idx="3428">
                  <c:v>36000</c:v>
                </c:pt>
                <c:pt idx="3429">
                  <c:v>36003</c:v>
                </c:pt>
                <c:pt idx="3430">
                  <c:v>36004</c:v>
                </c:pt>
                <c:pt idx="3431">
                  <c:v>36005</c:v>
                </c:pt>
                <c:pt idx="3432">
                  <c:v>36006</c:v>
                </c:pt>
                <c:pt idx="3433">
                  <c:v>36007</c:v>
                </c:pt>
                <c:pt idx="3434">
                  <c:v>36010</c:v>
                </c:pt>
                <c:pt idx="3435">
                  <c:v>36011</c:v>
                </c:pt>
                <c:pt idx="3436">
                  <c:v>36012</c:v>
                </c:pt>
                <c:pt idx="3437">
                  <c:v>36013</c:v>
                </c:pt>
                <c:pt idx="3438">
                  <c:v>36014</c:v>
                </c:pt>
                <c:pt idx="3439">
                  <c:v>36017</c:v>
                </c:pt>
                <c:pt idx="3440">
                  <c:v>36018</c:v>
                </c:pt>
                <c:pt idx="3441">
                  <c:v>36019</c:v>
                </c:pt>
                <c:pt idx="3442">
                  <c:v>36020</c:v>
                </c:pt>
                <c:pt idx="3443">
                  <c:v>36021</c:v>
                </c:pt>
                <c:pt idx="3444">
                  <c:v>36024</c:v>
                </c:pt>
                <c:pt idx="3445">
                  <c:v>36025</c:v>
                </c:pt>
                <c:pt idx="3446">
                  <c:v>36026</c:v>
                </c:pt>
                <c:pt idx="3447">
                  <c:v>36027</c:v>
                </c:pt>
                <c:pt idx="3448">
                  <c:v>36028</c:v>
                </c:pt>
                <c:pt idx="3449">
                  <c:v>36031</c:v>
                </c:pt>
                <c:pt idx="3450">
                  <c:v>36032</c:v>
                </c:pt>
                <c:pt idx="3451">
                  <c:v>36033</c:v>
                </c:pt>
                <c:pt idx="3452">
                  <c:v>36034</c:v>
                </c:pt>
                <c:pt idx="3453">
                  <c:v>36035</c:v>
                </c:pt>
                <c:pt idx="3454">
                  <c:v>36038</c:v>
                </c:pt>
                <c:pt idx="3455">
                  <c:v>36039</c:v>
                </c:pt>
                <c:pt idx="3456">
                  <c:v>36040</c:v>
                </c:pt>
                <c:pt idx="3457">
                  <c:v>36041</c:v>
                </c:pt>
                <c:pt idx="3458">
                  <c:v>36042</c:v>
                </c:pt>
                <c:pt idx="3459">
                  <c:v>36046</c:v>
                </c:pt>
                <c:pt idx="3460">
                  <c:v>36047</c:v>
                </c:pt>
                <c:pt idx="3461">
                  <c:v>36048</c:v>
                </c:pt>
                <c:pt idx="3462">
                  <c:v>36049</c:v>
                </c:pt>
                <c:pt idx="3463">
                  <c:v>36052</c:v>
                </c:pt>
                <c:pt idx="3464">
                  <c:v>36053</c:v>
                </c:pt>
                <c:pt idx="3465">
                  <c:v>36054</c:v>
                </c:pt>
                <c:pt idx="3466">
                  <c:v>36055</c:v>
                </c:pt>
                <c:pt idx="3467">
                  <c:v>36056</c:v>
                </c:pt>
                <c:pt idx="3468">
                  <c:v>36059</c:v>
                </c:pt>
                <c:pt idx="3469">
                  <c:v>36060</c:v>
                </c:pt>
                <c:pt idx="3470">
                  <c:v>36061</c:v>
                </c:pt>
                <c:pt idx="3471">
                  <c:v>36062</c:v>
                </c:pt>
                <c:pt idx="3472">
                  <c:v>36063</c:v>
                </c:pt>
                <c:pt idx="3473">
                  <c:v>36066</c:v>
                </c:pt>
                <c:pt idx="3474">
                  <c:v>36067</c:v>
                </c:pt>
                <c:pt idx="3475">
                  <c:v>36068</c:v>
                </c:pt>
                <c:pt idx="3476">
                  <c:v>36069</c:v>
                </c:pt>
                <c:pt idx="3477">
                  <c:v>36070</c:v>
                </c:pt>
                <c:pt idx="3478">
                  <c:v>36073</c:v>
                </c:pt>
                <c:pt idx="3479">
                  <c:v>36074</c:v>
                </c:pt>
                <c:pt idx="3480">
                  <c:v>36075</c:v>
                </c:pt>
                <c:pt idx="3481">
                  <c:v>36076</c:v>
                </c:pt>
                <c:pt idx="3482">
                  <c:v>36077</c:v>
                </c:pt>
                <c:pt idx="3483">
                  <c:v>36080</c:v>
                </c:pt>
                <c:pt idx="3484">
                  <c:v>36081</c:v>
                </c:pt>
                <c:pt idx="3485">
                  <c:v>36082</c:v>
                </c:pt>
                <c:pt idx="3486">
                  <c:v>36083</c:v>
                </c:pt>
                <c:pt idx="3487">
                  <c:v>36084</c:v>
                </c:pt>
                <c:pt idx="3488">
                  <c:v>36087</c:v>
                </c:pt>
                <c:pt idx="3489">
                  <c:v>36088</c:v>
                </c:pt>
                <c:pt idx="3490">
                  <c:v>36089</c:v>
                </c:pt>
                <c:pt idx="3491">
                  <c:v>36090</c:v>
                </c:pt>
                <c:pt idx="3492">
                  <c:v>36091</c:v>
                </c:pt>
                <c:pt idx="3493">
                  <c:v>36094</c:v>
                </c:pt>
                <c:pt idx="3494">
                  <c:v>36095</c:v>
                </c:pt>
                <c:pt idx="3495">
                  <c:v>36096</c:v>
                </c:pt>
                <c:pt idx="3496">
                  <c:v>36097</c:v>
                </c:pt>
                <c:pt idx="3497">
                  <c:v>36098</c:v>
                </c:pt>
                <c:pt idx="3498">
                  <c:v>36101</c:v>
                </c:pt>
                <c:pt idx="3499">
                  <c:v>36102</c:v>
                </c:pt>
                <c:pt idx="3500">
                  <c:v>36103</c:v>
                </c:pt>
                <c:pt idx="3501">
                  <c:v>36104</c:v>
                </c:pt>
                <c:pt idx="3502">
                  <c:v>36105</c:v>
                </c:pt>
                <c:pt idx="3503">
                  <c:v>36108</c:v>
                </c:pt>
                <c:pt idx="3504">
                  <c:v>36109</c:v>
                </c:pt>
                <c:pt idx="3505">
                  <c:v>36110</c:v>
                </c:pt>
                <c:pt idx="3506">
                  <c:v>36111</c:v>
                </c:pt>
                <c:pt idx="3507">
                  <c:v>36112</c:v>
                </c:pt>
                <c:pt idx="3508">
                  <c:v>36115</c:v>
                </c:pt>
                <c:pt idx="3509">
                  <c:v>36116</c:v>
                </c:pt>
                <c:pt idx="3510">
                  <c:v>36117</c:v>
                </c:pt>
                <c:pt idx="3511">
                  <c:v>36118</c:v>
                </c:pt>
                <c:pt idx="3512">
                  <c:v>36119</c:v>
                </c:pt>
                <c:pt idx="3513">
                  <c:v>36122</c:v>
                </c:pt>
                <c:pt idx="3514">
                  <c:v>36123</c:v>
                </c:pt>
                <c:pt idx="3515">
                  <c:v>36124</c:v>
                </c:pt>
                <c:pt idx="3516">
                  <c:v>36126</c:v>
                </c:pt>
                <c:pt idx="3517">
                  <c:v>36129</c:v>
                </c:pt>
                <c:pt idx="3518">
                  <c:v>36130</c:v>
                </c:pt>
                <c:pt idx="3519">
                  <c:v>36131</c:v>
                </c:pt>
                <c:pt idx="3520">
                  <c:v>36132</c:v>
                </c:pt>
                <c:pt idx="3521">
                  <c:v>36133</c:v>
                </c:pt>
                <c:pt idx="3522">
                  <c:v>36136</c:v>
                </c:pt>
                <c:pt idx="3523">
                  <c:v>36137</c:v>
                </c:pt>
                <c:pt idx="3524">
                  <c:v>36138</c:v>
                </c:pt>
                <c:pt idx="3525">
                  <c:v>36139</c:v>
                </c:pt>
                <c:pt idx="3526">
                  <c:v>36140</c:v>
                </c:pt>
                <c:pt idx="3527">
                  <c:v>36143</c:v>
                </c:pt>
                <c:pt idx="3528">
                  <c:v>36144</c:v>
                </c:pt>
                <c:pt idx="3529">
                  <c:v>36145</c:v>
                </c:pt>
                <c:pt idx="3530">
                  <c:v>36146</c:v>
                </c:pt>
                <c:pt idx="3531">
                  <c:v>36147</c:v>
                </c:pt>
                <c:pt idx="3532">
                  <c:v>36150</c:v>
                </c:pt>
                <c:pt idx="3533">
                  <c:v>36151</c:v>
                </c:pt>
                <c:pt idx="3534">
                  <c:v>36152</c:v>
                </c:pt>
                <c:pt idx="3535">
                  <c:v>36153</c:v>
                </c:pt>
                <c:pt idx="3536">
                  <c:v>36157</c:v>
                </c:pt>
                <c:pt idx="3537">
                  <c:v>36158</c:v>
                </c:pt>
                <c:pt idx="3538">
                  <c:v>36159</c:v>
                </c:pt>
                <c:pt idx="3539">
                  <c:v>36160</c:v>
                </c:pt>
                <c:pt idx="3540">
                  <c:v>36164</c:v>
                </c:pt>
                <c:pt idx="3541">
                  <c:v>36165</c:v>
                </c:pt>
                <c:pt idx="3542">
                  <c:v>36166</c:v>
                </c:pt>
                <c:pt idx="3543">
                  <c:v>36167</c:v>
                </c:pt>
                <c:pt idx="3544">
                  <c:v>36168</c:v>
                </c:pt>
                <c:pt idx="3545">
                  <c:v>36171</c:v>
                </c:pt>
                <c:pt idx="3546">
                  <c:v>36172</c:v>
                </c:pt>
                <c:pt idx="3547">
                  <c:v>36173</c:v>
                </c:pt>
                <c:pt idx="3548">
                  <c:v>36174</c:v>
                </c:pt>
                <c:pt idx="3549">
                  <c:v>36175</c:v>
                </c:pt>
                <c:pt idx="3550">
                  <c:v>36179</c:v>
                </c:pt>
                <c:pt idx="3551">
                  <c:v>36180</c:v>
                </c:pt>
                <c:pt idx="3552">
                  <c:v>36181</c:v>
                </c:pt>
                <c:pt idx="3553">
                  <c:v>36182</c:v>
                </c:pt>
                <c:pt idx="3554">
                  <c:v>36185</c:v>
                </c:pt>
                <c:pt idx="3555">
                  <c:v>36186</c:v>
                </c:pt>
                <c:pt idx="3556">
                  <c:v>36187</c:v>
                </c:pt>
                <c:pt idx="3557">
                  <c:v>36188</c:v>
                </c:pt>
                <c:pt idx="3558">
                  <c:v>36189</c:v>
                </c:pt>
                <c:pt idx="3559">
                  <c:v>36192</c:v>
                </c:pt>
                <c:pt idx="3560">
                  <c:v>36193</c:v>
                </c:pt>
                <c:pt idx="3561">
                  <c:v>36194</c:v>
                </c:pt>
                <c:pt idx="3562">
                  <c:v>36195</c:v>
                </c:pt>
                <c:pt idx="3563">
                  <c:v>36196</c:v>
                </c:pt>
                <c:pt idx="3564">
                  <c:v>36199</c:v>
                </c:pt>
                <c:pt idx="3565">
                  <c:v>36200</c:v>
                </c:pt>
                <c:pt idx="3566">
                  <c:v>36201</c:v>
                </c:pt>
                <c:pt idx="3567">
                  <c:v>36202</c:v>
                </c:pt>
                <c:pt idx="3568">
                  <c:v>36203</c:v>
                </c:pt>
                <c:pt idx="3569">
                  <c:v>36207</c:v>
                </c:pt>
                <c:pt idx="3570">
                  <c:v>36208</c:v>
                </c:pt>
                <c:pt idx="3571">
                  <c:v>36209</c:v>
                </c:pt>
                <c:pt idx="3572">
                  <c:v>36210</c:v>
                </c:pt>
                <c:pt idx="3573">
                  <c:v>36213</c:v>
                </c:pt>
                <c:pt idx="3574">
                  <c:v>36214</c:v>
                </c:pt>
                <c:pt idx="3575">
                  <c:v>36215</c:v>
                </c:pt>
                <c:pt idx="3576">
                  <c:v>36216</c:v>
                </c:pt>
                <c:pt idx="3577">
                  <c:v>36217</c:v>
                </c:pt>
                <c:pt idx="3578">
                  <c:v>36220</c:v>
                </c:pt>
                <c:pt idx="3579">
                  <c:v>36221</c:v>
                </c:pt>
                <c:pt idx="3580">
                  <c:v>36222</c:v>
                </c:pt>
                <c:pt idx="3581">
                  <c:v>36223</c:v>
                </c:pt>
                <c:pt idx="3582">
                  <c:v>36224</c:v>
                </c:pt>
                <c:pt idx="3583">
                  <c:v>36227</c:v>
                </c:pt>
                <c:pt idx="3584">
                  <c:v>36228</c:v>
                </c:pt>
                <c:pt idx="3585">
                  <c:v>36229</c:v>
                </c:pt>
                <c:pt idx="3586">
                  <c:v>36230</c:v>
                </c:pt>
                <c:pt idx="3587">
                  <c:v>36231</c:v>
                </c:pt>
                <c:pt idx="3588">
                  <c:v>36234</c:v>
                </c:pt>
                <c:pt idx="3589">
                  <c:v>36235</c:v>
                </c:pt>
                <c:pt idx="3590">
                  <c:v>36236</c:v>
                </c:pt>
                <c:pt idx="3591">
                  <c:v>36237</c:v>
                </c:pt>
                <c:pt idx="3592">
                  <c:v>36238</c:v>
                </c:pt>
                <c:pt idx="3593">
                  <c:v>36241</c:v>
                </c:pt>
                <c:pt idx="3594">
                  <c:v>36242</c:v>
                </c:pt>
                <c:pt idx="3595">
                  <c:v>36243</c:v>
                </c:pt>
                <c:pt idx="3596">
                  <c:v>36244</c:v>
                </c:pt>
                <c:pt idx="3597">
                  <c:v>36245</c:v>
                </c:pt>
                <c:pt idx="3598">
                  <c:v>36248</c:v>
                </c:pt>
                <c:pt idx="3599">
                  <c:v>36249</c:v>
                </c:pt>
                <c:pt idx="3600">
                  <c:v>36250</c:v>
                </c:pt>
                <c:pt idx="3601">
                  <c:v>36251</c:v>
                </c:pt>
                <c:pt idx="3602">
                  <c:v>36255</c:v>
                </c:pt>
                <c:pt idx="3603">
                  <c:v>36256</c:v>
                </c:pt>
                <c:pt idx="3604">
                  <c:v>36257</c:v>
                </c:pt>
                <c:pt idx="3605">
                  <c:v>36258</c:v>
                </c:pt>
                <c:pt idx="3606">
                  <c:v>36259</c:v>
                </c:pt>
                <c:pt idx="3607">
                  <c:v>36262</c:v>
                </c:pt>
                <c:pt idx="3608">
                  <c:v>36263</c:v>
                </c:pt>
                <c:pt idx="3609">
                  <c:v>36264</c:v>
                </c:pt>
                <c:pt idx="3610">
                  <c:v>36265</c:v>
                </c:pt>
                <c:pt idx="3611">
                  <c:v>36266</c:v>
                </c:pt>
                <c:pt idx="3612">
                  <c:v>36269</c:v>
                </c:pt>
                <c:pt idx="3613">
                  <c:v>36270</c:v>
                </c:pt>
                <c:pt idx="3614">
                  <c:v>36271</c:v>
                </c:pt>
                <c:pt idx="3615">
                  <c:v>36272</c:v>
                </c:pt>
                <c:pt idx="3616">
                  <c:v>36273</c:v>
                </c:pt>
                <c:pt idx="3617">
                  <c:v>36276</c:v>
                </c:pt>
                <c:pt idx="3618">
                  <c:v>36277</c:v>
                </c:pt>
                <c:pt idx="3619">
                  <c:v>36278</c:v>
                </c:pt>
                <c:pt idx="3620">
                  <c:v>36279</c:v>
                </c:pt>
                <c:pt idx="3621">
                  <c:v>36280</c:v>
                </c:pt>
                <c:pt idx="3622">
                  <c:v>36283</c:v>
                </c:pt>
                <c:pt idx="3623">
                  <c:v>36284</c:v>
                </c:pt>
                <c:pt idx="3624">
                  <c:v>36285</c:v>
                </c:pt>
                <c:pt idx="3625">
                  <c:v>36286</c:v>
                </c:pt>
                <c:pt idx="3626">
                  <c:v>36287</c:v>
                </c:pt>
                <c:pt idx="3627">
                  <c:v>36290</c:v>
                </c:pt>
                <c:pt idx="3628">
                  <c:v>36291</c:v>
                </c:pt>
                <c:pt idx="3629">
                  <c:v>36292</c:v>
                </c:pt>
                <c:pt idx="3630">
                  <c:v>36293</c:v>
                </c:pt>
                <c:pt idx="3631">
                  <c:v>36294</c:v>
                </c:pt>
                <c:pt idx="3632">
                  <c:v>36297</c:v>
                </c:pt>
                <c:pt idx="3633">
                  <c:v>36298</c:v>
                </c:pt>
                <c:pt idx="3634">
                  <c:v>36299</c:v>
                </c:pt>
                <c:pt idx="3635">
                  <c:v>36300</c:v>
                </c:pt>
                <c:pt idx="3636">
                  <c:v>36301</c:v>
                </c:pt>
                <c:pt idx="3637">
                  <c:v>36304</c:v>
                </c:pt>
                <c:pt idx="3638">
                  <c:v>36305</c:v>
                </c:pt>
                <c:pt idx="3639">
                  <c:v>36306</c:v>
                </c:pt>
                <c:pt idx="3640">
                  <c:v>36307</c:v>
                </c:pt>
                <c:pt idx="3641">
                  <c:v>36308</c:v>
                </c:pt>
                <c:pt idx="3642">
                  <c:v>36312</c:v>
                </c:pt>
                <c:pt idx="3643">
                  <c:v>36313</c:v>
                </c:pt>
                <c:pt idx="3644">
                  <c:v>36314</c:v>
                </c:pt>
                <c:pt idx="3645">
                  <c:v>36315</c:v>
                </c:pt>
                <c:pt idx="3646">
                  <c:v>36318</c:v>
                </c:pt>
                <c:pt idx="3647">
                  <c:v>36319</c:v>
                </c:pt>
                <c:pt idx="3648">
                  <c:v>36320</c:v>
                </c:pt>
                <c:pt idx="3649">
                  <c:v>36321</c:v>
                </c:pt>
                <c:pt idx="3650">
                  <c:v>36322</c:v>
                </c:pt>
                <c:pt idx="3651">
                  <c:v>36325</c:v>
                </c:pt>
                <c:pt idx="3652">
                  <c:v>36326</c:v>
                </c:pt>
                <c:pt idx="3653">
                  <c:v>36327</c:v>
                </c:pt>
                <c:pt idx="3654">
                  <c:v>36328</c:v>
                </c:pt>
                <c:pt idx="3655">
                  <c:v>36329</c:v>
                </c:pt>
                <c:pt idx="3656">
                  <c:v>36332</c:v>
                </c:pt>
                <c:pt idx="3657">
                  <c:v>36333</c:v>
                </c:pt>
                <c:pt idx="3658">
                  <c:v>36334</c:v>
                </c:pt>
                <c:pt idx="3659">
                  <c:v>36335</c:v>
                </c:pt>
                <c:pt idx="3660">
                  <c:v>36336</c:v>
                </c:pt>
                <c:pt idx="3661">
                  <c:v>36339</c:v>
                </c:pt>
                <c:pt idx="3662">
                  <c:v>36340</c:v>
                </c:pt>
                <c:pt idx="3663">
                  <c:v>36341</c:v>
                </c:pt>
                <c:pt idx="3664">
                  <c:v>36342</c:v>
                </c:pt>
                <c:pt idx="3665">
                  <c:v>36343</c:v>
                </c:pt>
                <c:pt idx="3666">
                  <c:v>36347</c:v>
                </c:pt>
                <c:pt idx="3667">
                  <c:v>36348</c:v>
                </c:pt>
                <c:pt idx="3668">
                  <c:v>36349</c:v>
                </c:pt>
                <c:pt idx="3669">
                  <c:v>36350</c:v>
                </c:pt>
                <c:pt idx="3670">
                  <c:v>36353</c:v>
                </c:pt>
                <c:pt idx="3671">
                  <c:v>36354</c:v>
                </c:pt>
                <c:pt idx="3672">
                  <c:v>36355</c:v>
                </c:pt>
                <c:pt idx="3673">
                  <c:v>36356</c:v>
                </c:pt>
                <c:pt idx="3674">
                  <c:v>36357</c:v>
                </c:pt>
                <c:pt idx="3675">
                  <c:v>36360</c:v>
                </c:pt>
                <c:pt idx="3676">
                  <c:v>36361</c:v>
                </c:pt>
                <c:pt idx="3677">
                  <c:v>36362</c:v>
                </c:pt>
                <c:pt idx="3678">
                  <c:v>36363</c:v>
                </c:pt>
                <c:pt idx="3679">
                  <c:v>36364</c:v>
                </c:pt>
                <c:pt idx="3680">
                  <c:v>36367</c:v>
                </c:pt>
                <c:pt idx="3681">
                  <c:v>36368</c:v>
                </c:pt>
                <c:pt idx="3682">
                  <c:v>36369</c:v>
                </c:pt>
                <c:pt idx="3683">
                  <c:v>36370</c:v>
                </c:pt>
                <c:pt idx="3684">
                  <c:v>36371</c:v>
                </c:pt>
                <c:pt idx="3685">
                  <c:v>36374</c:v>
                </c:pt>
                <c:pt idx="3686">
                  <c:v>36375</c:v>
                </c:pt>
                <c:pt idx="3687">
                  <c:v>36376</c:v>
                </c:pt>
                <c:pt idx="3688">
                  <c:v>36377</c:v>
                </c:pt>
                <c:pt idx="3689">
                  <c:v>36378</c:v>
                </c:pt>
                <c:pt idx="3690">
                  <c:v>36381</c:v>
                </c:pt>
                <c:pt idx="3691">
                  <c:v>36382</c:v>
                </c:pt>
                <c:pt idx="3692">
                  <c:v>36383</c:v>
                </c:pt>
                <c:pt idx="3693">
                  <c:v>36384</c:v>
                </c:pt>
                <c:pt idx="3694">
                  <c:v>36385</c:v>
                </c:pt>
                <c:pt idx="3695">
                  <c:v>36388</c:v>
                </c:pt>
                <c:pt idx="3696">
                  <c:v>36389</c:v>
                </c:pt>
                <c:pt idx="3697">
                  <c:v>36390</c:v>
                </c:pt>
                <c:pt idx="3698">
                  <c:v>36391</c:v>
                </c:pt>
                <c:pt idx="3699">
                  <c:v>36392</c:v>
                </c:pt>
                <c:pt idx="3700">
                  <c:v>36395</c:v>
                </c:pt>
                <c:pt idx="3701">
                  <c:v>36396</c:v>
                </c:pt>
                <c:pt idx="3702">
                  <c:v>36397</c:v>
                </c:pt>
                <c:pt idx="3703">
                  <c:v>36398</c:v>
                </c:pt>
                <c:pt idx="3704">
                  <c:v>36399</c:v>
                </c:pt>
                <c:pt idx="3705">
                  <c:v>36402</c:v>
                </c:pt>
                <c:pt idx="3706">
                  <c:v>36403</c:v>
                </c:pt>
                <c:pt idx="3707">
                  <c:v>36404</c:v>
                </c:pt>
                <c:pt idx="3708">
                  <c:v>36405</c:v>
                </c:pt>
                <c:pt idx="3709">
                  <c:v>36406</c:v>
                </c:pt>
                <c:pt idx="3710">
                  <c:v>36410</c:v>
                </c:pt>
                <c:pt idx="3711">
                  <c:v>36411</c:v>
                </c:pt>
                <c:pt idx="3712">
                  <c:v>36412</c:v>
                </c:pt>
                <c:pt idx="3713">
                  <c:v>36413</c:v>
                </c:pt>
                <c:pt idx="3714">
                  <c:v>36416</c:v>
                </c:pt>
                <c:pt idx="3715">
                  <c:v>36417</c:v>
                </c:pt>
                <c:pt idx="3716">
                  <c:v>36418</c:v>
                </c:pt>
                <c:pt idx="3717">
                  <c:v>36419</c:v>
                </c:pt>
                <c:pt idx="3718">
                  <c:v>36420</c:v>
                </c:pt>
                <c:pt idx="3719">
                  <c:v>36423</c:v>
                </c:pt>
                <c:pt idx="3720">
                  <c:v>36424</c:v>
                </c:pt>
                <c:pt idx="3721">
                  <c:v>36425</c:v>
                </c:pt>
                <c:pt idx="3722">
                  <c:v>36426</c:v>
                </c:pt>
                <c:pt idx="3723">
                  <c:v>36427</c:v>
                </c:pt>
                <c:pt idx="3724">
                  <c:v>36430</c:v>
                </c:pt>
                <c:pt idx="3725">
                  <c:v>36431</c:v>
                </c:pt>
                <c:pt idx="3726">
                  <c:v>36432</c:v>
                </c:pt>
                <c:pt idx="3727">
                  <c:v>36433</c:v>
                </c:pt>
                <c:pt idx="3728">
                  <c:v>36434</c:v>
                </c:pt>
                <c:pt idx="3729">
                  <c:v>36437</c:v>
                </c:pt>
                <c:pt idx="3730">
                  <c:v>36438</c:v>
                </c:pt>
                <c:pt idx="3731">
                  <c:v>36439</c:v>
                </c:pt>
                <c:pt idx="3732">
                  <c:v>36440</c:v>
                </c:pt>
                <c:pt idx="3733">
                  <c:v>36441</c:v>
                </c:pt>
                <c:pt idx="3734">
                  <c:v>36444</c:v>
                </c:pt>
                <c:pt idx="3735">
                  <c:v>36445</c:v>
                </c:pt>
                <c:pt idx="3736">
                  <c:v>36446</c:v>
                </c:pt>
                <c:pt idx="3737">
                  <c:v>36447</c:v>
                </c:pt>
                <c:pt idx="3738">
                  <c:v>36448</c:v>
                </c:pt>
                <c:pt idx="3739">
                  <c:v>36451</c:v>
                </c:pt>
                <c:pt idx="3740">
                  <c:v>36452</c:v>
                </c:pt>
                <c:pt idx="3741">
                  <c:v>36453</c:v>
                </c:pt>
                <c:pt idx="3742">
                  <c:v>36454</c:v>
                </c:pt>
                <c:pt idx="3743">
                  <c:v>36455</c:v>
                </c:pt>
                <c:pt idx="3744">
                  <c:v>36458</c:v>
                </c:pt>
                <c:pt idx="3745">
                  <c:v>36459</c:v>
                </c:pt>
                <c:pt idx="3746">
                  <c:v>36460</c:v>
                </c:pt>
                <c:pt idx="3747">
                  <c:v>36461</c:v>
                </c:pt>
                <c:pt idx="3748">
                  <c:v>36462</c:v>
                </c:pt>
                <c:pt idx="3749">
                  <c:v>36465</c:v>
                </c:pt>
                <c:pt idx="3750">
                  <c:v>36466</c:v>
                </c:pt>
                <c:pt idx="3751">
                  <c:v>36467</c:v>
                </c:pt>
                <c:pt idx="3752">
                  <c:v>36468</c:v>
                </c:pt>
                <c:pt idx="3753">
                  <c:v>36469</c:v>
                </c:pt>
                <c:pt idx="3754">
                  <c:v>36472</c:v>
                </c:pt>
                <c:pt idx="3755">
                  <c:v>36473</c:v>
                </c:pt>
                <c:pt idx="3756">
                  <c:v>36474</c:v>
                </c:pt>
                <c:pt idx="3757">
                  <c:v>36475</c:v>
                </c:pt>
                <c:pt idx="3758">
                  <c:v>36476</c:v>
                </c:pt>
                <c:pt idx="3759">
                  <c:v>36479</c:v>
                </c:pt>
                <c:pt idx="3760">
                  <c:v>36480</c:v>
                </c:pt>
                <c:pt idx="3761">
                  <c:v>36481</c:v>
                </c:pt>
                <c:pt idx="3762">
                  <c:v>36482</c:v>
                </c:pt>
                <c:pt idx="3763">
                  <c:v>36483</c:v>
                </c:pt>
                <c:pt idx="3764">
                  <c:v>36486</c:v>
                </c:pt>
                <c:pt idx="3765">
                  <c:v>36487</c:v>
                </c:pt>
                <c:pt idx="3766">
                  <c:v>36488</c:v>
                </c:pt>
                <c:pt idx="3767">
                  <c:v>36490</c:v>
                </c:pt>
                <c:pt idx="3768">
                  <c:v>36493</c:v>
                </c:pt>
                <c:pt idx="3769">
                  <c:v>36494</c:v>
                </c:pt>
                <c:pt idx="3770">
                  <c:v>36495</c:v>
                </c:pt>
                <c:pt idx="3771">
                  <c:v>36496</c:v>
                </c:pt>
                <c:pt idx="3772">
                  <c:v>36497</c:v>
                </c:pt>
                <c:pt idx="3773">
                  <c:v>36500</c:v>
                </c:pt>
                <c:pt idx="3774">
                  <c:v>36501</c:v>
                </c:pt>
                <c:pt idx="3775">
                  <c:v>36502</c:v>
                </c:pt>
                <c:pt idx="3776">
                  <c:v>36503</c:v>
                </c:pt>
                <c:pt idx="3777">
                  <c:v>36504</c:v>
                </c:pt>
                <c:pt idx="3778">
                  <c:v>36507</c:v>
                </c:pt>
                <c:pt idx="3779">
                  <c:v>36508</c:v>
                </c:pt>
                <c:pt idx="3780">
                  <c:v>36509</c:v>
                </c:pt>
                <c:pt idx="3781">
                  <c:v>36510</c:v>
                </c:pt>
                <c:pt idx="3782">
                  <c:v>36511</c:v>
                </c:pt>
                <c:pt idx="3783">
                  <c:v>36514</c:v>
                </c:pt>
                <c:pt idx="3784">
                  <c:v>36515</c:v>
                </c:pt>
                <c:pt idx="3785">
                  <c:v>36516</c:v>
                </c:pt>
                <c:pt idx="3786">
                  <c:v>36517</c:v>
                </c:pt>
                <c:pt idx="3787">
                  <c:v>36521</c:v>
                </c:pt>
                <c:pt idx="3788">
                  <c:v>36522</c:v>
                </c:pt>
                <c:pt idx="3789">
                  <c:v>36523</c:v>
                </c:pt>
                <c:pt idx="3790">
                  <c:v>36524</c:v>
                </c:pt>
                <c:pt idx="3791">
                  <c:v>36525</c:v>
                </c:pt>
                <c:pt idx="3792">
                  <c:v>36528</c:v>
                </c:pt>
                <c:pt idx="3793">
                  <c:v>36529</c:v>
                </c:pt>
                <c:pt idx="3794">
                  <c:v>36530</c:v>
                </c:pt>
                <c:pt idx="3795">
                  <c:v>36531</c:v>
                </c:pt>
                <c:pt idx="3796">
                  <c:v>36532</c:v>
                </c:pt>
                <c:pt idx="3797">
                  <c:v>36535</c:v>
                </c:pt>
                <c:pt idx="3798">
                  <c:v>36536</c:v>
                </c:pt>
                <c:pt idx="3799">
                  <c:v>36537</c:v>
                </c:pt>
                <c:pt idx="3800">
                  <c:v>36538</c:v>
                </c:pt>
                <c:pt idx="3801">
                  <c:v>36539</c:v>
                </c:pt>
                <c:pt idx="3802">
                  <c:v>36543</c:v>
                </c:pt>
                <c:pt idx="3803">
                  <c:v>36544</c:v>
                </c:pt>
                <c:pt idx="3804">
                  <c:v>36545</c:v>
                </c:pt>
                <c:pt idx="3805">
                  <c:v>36546</c:v>
                </c:pt>
                <c:pt idx="3806">
                  <c:v>36549</c:v>
                </c:pt>
                <c:pt idx="3807">
                  <c:v>36550</c:v>
                </c:pt>
                <c:pt idx="3808">
                  <c:v>36551</c:v>
                </c:pt>
                <c:pt idx="3809">
                  <c:v>36552</c:v>
                </c:pt>
                <c:pt idx="3810">
                  <c:v>36553</c:v>
                </c:pt>
                <c:pt idx="3811">
                  <c:v>36556</c:v>
                </c:pt>
                <c:pt idx="3812">
                  <c:v>36557</c:v>
                </c:pt>
                <c:pt idx="3813">
                  <c:v>36558</c:v>
                </c:pt>
                <c:pt idx="3814">
                  <c:v>36559</c:v>
                </c:pt>
                <c:pt idx="3815">
                  <c:v>36560</c:v>
                </c:pt>
                <c:pt idx="3816">
                  <c:v>36563</c:v>
                </c:pt>
                <c:pt idx="3817">
                  <c:v>36564</c:v>
                </c:pt>
                <c:pt idx="3818">
                  <c:v>36565</c:v>
                </c:pt>
                <c:pt idx="3819">
                  <c:v>36566</c:v>
                </c:pt>
                <c:pt idx="3820">
                  <c:v>36567</c:v>
                </c:pt>
                <c:pt idx="3821">
                  <c:v>36570</c:v>
                </c:pt>
                <c:pt idx="3822">
                  <c:v>36571</c:v>
                </c:pt>
                <c:pt idx="3823">
                  <c:v>36572</c:v>
                </c:pt>
                <c:pt idx="3824">
                  <c:v>36573</c:v>
                </c:pt>
                <c:pt idx="3825">
                  <c:v>36574</c:v>
                </c:pt>
                <c:pt idx="3826">
                  <c:v>36578</c:v>
                </c:pt>
                <c:pt idx="3827">
                  <c:v>36579</c:v>
                </c:pt>
                <c:pt idx="3828">
                  <c:v>36580</c:v>
                </c:pt>
                <c:pt idx="3829">
                  <c:v>36581</c:v>
                </c:pt>
                <c:pt idx="3830">
                  <c:v>36584</c:v>
                </c:pt>
                <c:pt idx="3831">
                  <c:v>36585</c:v>
                </c:pt>
                <c:pt idx="3832">
                  <c:v>36586</c:v>
                </c:pt>
                <c:pt idx="3833">
                  <c:v>36587</c:v>
                </c:pt>
                <c:pt idx="3834">
                  <c:v>36588</c:v>
                </c:pt>
                <c:pt idx="3835">
                  <c:v>36591</c:v>
                </c:pt>
                <c:pt idx="3836">
                  <c:v>36592</c:v>
                </c:pt>
                <c:pt idx="3837">
                  <c:v>36593</c:v>
                </c:pt>
                <c:pt idx="3838">
                  <c:v>36594</c:v>
                </c:pt>
                <c:pt idx="3839">
                  <c:v>36595</c:v>
                </c:pt>
                <c:pt idx="3840">
                  <c:v>36598</c:v>
                </c:pt>
                <c:pt idx="3841">
                  <c:v>36599</c:v>
                </c:pt>
                <c:pt idx="3842">
                  <c:v>36600</c:v>
                </c:pt>
                <c:pt idx="3843">
                  <c:v>36601</c:v>
                </c:pt>
                <c:pt idx="3844">
                  <c:v>36602</c:v>
                </c:pt>
                <c:pt idx="3845">
                  <c:v>36605</c:v>
                </c:pt>
                <c:pt idx="3846">
                  <c:v>36606</c:v>
                </c:pt>
                <c:pt idx="3847">
                  <c:v>36607</c:v>
                </c:pt>
                <c:pt idx="3848">
                  <c:v>36608</c:v>
                </c:pt>
                <c:pt idx="3849">
                  <c:v>36609</c:v>
                </c:pt>
                <c:pt idx="3850">
                  <c:v>36612</c:v>
                </c:pt>
                <c:pt idx="3851">
                  <c:v>36613</c:v>
                </c:pt>
                <c:pt idx="3852">
                  <c:v>36614</c:v>
                </c:pt>
                <c:pt idx="3853">
                  <c:v>36615</c:v>
                </c:pt>
                <c:pt idx="3854">
                  <c:v>36616</c:v>
                </c:pt>
                <c:pt idx="3855">
                  <c:v>36619</c:v>
                </c:pt>
                <c:pt idx="3856">
                  <c:v>36620</c:v>
                </c:pt>
                <c:pt idx="3857">
                  <c:v>36621</c:v>
                </c:pt>
                <c:pt idx="3858">
                  <c:v>36622</c:v>
                </c:pt>
                <c:pt idx="3859">
                  <c:v>36623</c:v>
                </c:pt>
                <c:pt idx="3860">
                  <c:v>36626</c:v>
                </c:pt>
                <c:pt idx="3861">
                  <c:v>36627</c:v>
                </c:pt>
                <c:pt idx="3862">
                  <c:v>36628</c:v>
                </c:pt>
                <c:pt idx="3863">
                  <c:v>36629</c:v>
                </c:pt>
                <c:pt idx="3864">
                  <c:v>36630</c:v>
                </c:pt>
                <c:pt idx="3865">
                  <c:v>36633</c:v>
                </c:pt>
                <c:pt idx="3866">
                  <c:v>36634</c:v>
                </c:pt>
                <c:pt idx="3867">
                  <c:v>36635</c:v>
                </c:pt>
                <c:pt idx="3868">
                  <c:v>36636</c:v>
                </c:pt>
                <c:pt idx="3869">
                  <c:v>36640</c:v>
                </c:pt>
                <c:pt idx="3870">
                  <c:v>36641</c:v>
                </c:pt>
                <c:pt idx="3871">
                  <c:v>36642</c:v>
                </c:pt>
                <c:pt idx="3872">
                  <c:v>36643</c:v>
                </c:pt>
                <c:pt idx="3873">
                  <c:v>36644</c:v>
                </c:pt>
                <c:pt idx="3874">
                  <c:v>36647</c:v>
                </c:pt>
                <c:pt idx="3875">
                  <c:v>36648</c:v>
                </c:pt>
                <c:pt idx="3876">
                  <c:v>36649</c:v>
                </c:pt>
                <c:pt idx="3877">
                  <c:v>36650</c:v>
                </c:pt>
                <c:pt idx="3878">
                  <c:v>36651</c:v>
                </c:pt>
                <c:pt idx="3879">
                  <c:v>36654</c:v>
                </c:pt>
                <c:pt idx="3880">
                  <c:v>36655</c:v>
                </c:pt>
                <c:pt idx="3881">
                  <c:v>36656</c:v>
                </c:pt>
                <c:pt idx="3882">
                  <c:v>36657</c:v>
                </c:pt>
                <c:pt idx="3883">
                  <c:v>36658</c:v>
                </c:pt>
                <c:pt idx="3884">
                  <c:v>36661</c:v>
                </c:pt>
                <c:pt idx="3885">
                  <c:v>36662</c:v>
                </c:pt>
                <c:pt idx="3886">
                  <c:v>36663</c:v>
                </c:pt>
                <c:pt idx="3887">
                  <c:v>36664</c:v>
                </c:pt>
                <c:pt idx="3888">
                  <c:v>36665</c:v>
                </c:pt>
                <c:pt idx="3889">
                  <c:v>36668</c:v>
                </c:pt>
                <c:pt idx="3890">
                  <c:v>36669</c:v>
                </c:pt>
                <c:pt idx="3891">
                  <c:v>36670</c:v>
                </c:pt>
                <c:pt idx="3892">
                  <c:v>36671</c:v>
                </c:pt>
                <c:pt idx="3893">
                  <c:v>36672</c:v>
                </c:pt>
                <c:pt idx="3894">
                  <c:v>36676</c:v>
                </c:pt>
                <c:pt idx="3895">
                  <c:v>36677</c:v>
                </c:pt>
                <c:pt idx="3896">
                  <c:v>36678</c:v>
                </c:pt>
                <c:pt idx="3897">
                  <c:v>36679</c:v>
                </c:pt>
                <c:pt idx="3898">
                  <c:v>36682</c:v>
                </c:pt>
                <c:pt idx="3899">
                  <c:v>36683</c:v>
                </c:pt>
                <c:pt idx="3900">
                  <c:v>36684</c:v>
                </c:pt>
                <c:pt idx="3901">
                  <c:v>36685</c:v>
                </c:pt>
                <c:pt idx="3902">
                  <c:v>36686</c:v>
                </c:pt>
                <c:pt idx="3903">
                  <c:v>36689</c:v>
                </c:pt>
                <c:pt idx="3904">
                  <c:v>36690</c:v>
                </c:pt>
                <c:pt idx="3905">
                  <c:v>36691</c:v>
                </c:pt>
                <c:pt idx="3906">
                  <c:v>36692</c:v>
                </c:pt>
                <c:pt idx="3907">
                  <c:v>36693</c:v>
                </c:pt>
                <c:pt idx="3908">
                  <c:v>36696</c:v>
                </c:pt>
                <c:pt idx="3909">
                  <c:v>36697</c:v>
                </c:pt>
                <c:pt idx="3910">
                  <c:v>36698</c:v>
                </c:pt>
                <c:pt idx="3911">
                  <c:v>36699</c:v>
                </c:pt>
                <c:pt idx="3912">
                  <c:v>36700</c:v>
                </c:pt>
                <c:pt idx="3913">
                  <c:v>36703</c:v>
                </c:pt>
                <c:pt idx="3914">
                  <c:v>36704</c:v>
                </c:pt>
                <c:pt idx="3915">
                  <c:v>36705</c:v>
                </c:pt>
                <c:pt idx="3916">
                  <c:v>36706</c:v>
                </c:pt>
                <c:pt idx="3917">
                  <c:v>36707</c:v>
                </c:pt>
                <c:pt idx="3918">
                  <c:v>36710</c:v>
                </c:pt>
                <c:pt idx="3919">
                  <c:v>36712</c:v>
                </c:pt>
                <c:pt idx="3920">
                  <c:v>36713</c:v>
                </c:pt>
                <c:pt idx="3921">
                  <c:v>36714</c:v>
                </c:pt>
                <c:pt idx="3922">
                  <c:v>36717</c:v>
                </c:pt>
                <c:pt idx="3923">
                  <c:v>36718</c:v>
                </c:pt>
                <c:pt idx="3924">
                  <c:v>36719</c:v>
                </c:pt>
                <c:pt idx="3925">
                  <c:v>36720</c:v>
                </c:pt>
                <c:pt idx="3926">
                  <c:v>36721</c:v>
                </c:pt>
                <c:pt idx="3927">
                  <c:v>36724</c:v>
                </c:pt>
                <c:pt idx="3928">
                  <c:v>36725</c:v>
                </c:pt>
                <c:pt idx="3929">
                  <c:v>36726</c:v>
                </c:pt>
                <c:pt idx="3930">
                  <c:v>36727</c:v>
                </c:pt>
                <c:pt idx="3931">
                  <c:v>36728</c:v>
                </c:pt>
                <c:pt idx="3932">
                  <c:v>36731</c:v>
                </c:pt>
                <c:pt idx="3933">
                  <c:v>36732</c:v>
                </c:pt>
                <c:pt idx="3934">
                  <c:v>36733</c:v>
                </c:pt>
                <c:pt idx="3935">
                  <c:v>36734</c:v>
                </c:pt>
                <c:pt idx="3936">
                  <c:v>36735</c:v>
                </c:pt>
                <c:pt idx="3937">
                  <c:v>36738</c:v>
                </c:pt>
                <c:pt idx="3938">
                  <c:v>36739</c:v>
                </c:pt>
                <c:pt idx="3939">
                  <c:v>36740</c:v>
                </c:pt>
                <c:pt idx="3940">
                  <c:v>36741</c:v>
                </c:pt>
                <c:pt idx="3941">
                  <c:v>36742</c:v>
                </c:pt>
                <c:pt idx="3942">
                  <c:v>36745</c:v>
                </c:pt>
                <c:pt idx="3943">
                  <c:v>36746</c:v>
                </c:pt>
                <c:pt idx="3944">
                  <c:v>36747</c:v>
                </c:pt>
                <c:pt idx="3945">
                  <c:v>36748</c:v>
                </c:pt>
                <c:pt idx="3946">
                  <c:v>36749</c:v>
                </c:pt>
                <c:pt idx="3947">
                  <c:v>36752</c:v>
                </c:pt>
                <c:pt idx="3948">
                  <c:v>36753</c:v>
                </c:pt>
                <c:pt idx="3949">
                  <c:v>36754</c:v>
                </c:pt>
                <c:pt idx="3950">
                  <c:v>36755</c:v>
                </c:pt>
                <c:pt idx="3951">
                  <c:v>36756</c:v>
                </c:pt>
                <c:pt idx="3952">
                  <c:v>36759</c:v>
                </c:pt>
                <c:pt idx="3953">
                  <c:v>36760</c:v>
                </c:pt>
                <c:pt idx="3954">
                  <c:v>36761</c:v>
                </c:pt>
                <c:pt idx="3955">
                  <c:v>36762</c:v>
                </c:pt>
                <c:pt idx="3956">
                  <c:v>36763</c:v>
                </c:pt>
                <c:pt idx="3957">
                  <c:v>36766</c:v>
                </c:pt>
                <c:pt idx="3958">
                  <c:v>36767</c:v>
                </c:pt>
                <c:pt idx="3959">
                  <c:v>36768</c:v>
                </c:pt>
                <c:pt idx="3960">
                  <c:v>36769</c:v>
                </c:pt>
                <c:pt idx="3961">
                  <c:v>36770</c:v>
                </c:pt>
                <c:pt idx="3962">
                  <c:v>36774</c:v>
                </c:pt>
                <c:pt idx="3963">
                  <c:v>36775</c:v>
                </c:pt>
                <c:pt idx="3964">
                  <c:v>36776</c:v>
                </c:pt>
                <c:pt idx="3965">
                  <c:v>36777</c:v>
                </c:pt>
                <c:pt idx="3966">
                  <c:v>36780</c:v>
                </c:pt>
                <c:pt idx="3967">
                  <c:v>36781</c:v>
                </c:pt>
                <c:pt idx="3968">
                  <c:v>36782</c:v>
                </c:pt>
                <c:pt idx="3969">
                  <c:v>36783</c:v>
                </c:pt>
                <c:pt idx="3970">
                  <c:v>36784</c:v>
                </c:pt>
                <c:pt idx="3971">
                  <c:v>36787</c:v>
                </c:pt>
                <c:pt idx="3972">
                  <c:v>36788</c:v>
                </c:pt>
                <c:pt idx="3973">
                  <c:v>36789</c:v>
                </c:pt>
                <c:pt idx="3974">
                  <c:v>36790</c:v>
                </c:pt>
                <c:pt idx="3975">
                  <c:v>36791</c:v>
                </c:pt>
                <c:pt idx="3976">
                  <c:v>36794</c:v>
                </c:pt>
                <c:pt idx="3977">
                  <c:v>36795</c:v>
                </c:pt>
                <c:pt idx="3978">
                  <c:v>36796</c:v>
                </c:pt>
                <c:pt idx="3979">
                  <c:v>36797</c:v>
                </c:pt>
                <c:pt idx="3980">
                  <c:v>36798</c:v>
                </c:pt>
                <c:pt idx="3981">
                  <c:v>36801</c:v>
                </c:pt>
                <c:pt idx="3982">
                  <c:v>36802</c:v>
                </c:pt>
                <c:pt idx="3983">
                  <c:v>36803</c:v>
                </c:pt>
                <c:pt idx="3984">
                  <c:v>36804</c:v>
                </c:pt>
                <c:pt idx="3985">
                  <c:v>36805</c:v>
                </c:pt>
                <c:pt idx="3986">
                  <c:v>36808</c:v>
                </c:pt>
                <c:pt idx="3987">
                  <c:v>36809</c:v>
                </c:pt>
                <c:pt idx="3988">
                  <c:v>36810</c:v>
                </c:pt>
                <c:pt idx="3989">
                  <c:v>36811</c:v>
                </c:pt>
                <c:pt idx="3990">
                  <c:v>36812</c:v>
                </c:pt>
                <c:pt idx="3991">
                  <c:v>36815</c:v>
                </c:pt>
                <c:pt idx="3992">
                  <c:v>36816</c:v>
                </c:pt>
                <c:pt idx="3993">
                  <c:v>36817</c:v>
                </c:pt>
                <c:pt idx="3994">
                  <c:v>36818</c:v>
                </c:pt>
                <c:pt idx="3995">
                  <c:v>36819</c:v>
                </c:pt>
                <c:pt idx="3996">
                  <c:v>36822</c:v>
                </c:pt>
                <c:pt idx="3997">
                  <c:v>36823</c:v>
                </c:pt>
                <c:pt idx="3998">
                  <c:v>36824</c:v>
                </c:pt>
                <c:pt idx="3999">
                  <c:v>36825</c:v>
                </c:pt>
                <c:pt idx="4000">
                  <c:v>36826</c:v>
                </c:pt>
                <c:pt idx="4001">
                  <c:v>36829</c:v>
                </c:pt>
                <c:pt idx="4002">
                  <c:v>36830</c:v>
                </c:pt>
                <c:pt idx="4003">
                  <c:v>36831</c:v>
                </c:pt>
                <c:pt idx="4004">
                  <c:v>36832</c:v>
                </c:pt>
                <c:pt idx="4005">
                  <c:v>36833</c:v>
                </c:pt>
                <c:pt idx="4006">
                  <c:v>36836</c:v>
                </c:pt>
                <c:pt idx="4007">
                  <c:v>36837</c:v>
                </c:pt>
                <c:pt idx="4008">
                  <c:v>36838</c:v>
                </c:pt>
                <c:pt idx="4009">
                  <c:v>36839</c:v>
                </c:pt>
                <c:pt idx="4010">
                  <c:v>36840</c:v>
                </c:pt>
                <c:pt idx="4011">
                  <c:v>36843</c:v>
                </c:pt>
                <c:pt idx="4012">
                  <c:v>36844</c:v>
                </c:pt>
                <c:pt idx="4013">
                  <c:v>36845</c:v>
                </c:pt>
                <c:pt idx="4014">
                  <c:v>36846</c:v>
                </c:pt>
                <c:pt idx="4015">
                  <c:v>36847</c:v>
                </c:pt>
                <c:pt idx="4016">
                  <c:v>36850</c:v>
                </c:pt>
                <c:pt idx="4017">
                  <c:v>36851</c:v>
                </c:pt>
                <c:pt idx="4018">
                  <c:v>36852</c:v>
                </c:pt>
                <c:pt idx="4019">
                  <c:v>36854</c:v>
                </c:pt>
                <c:pt idx="4020">
                  <c:v>36857</c:v>
                </c:pt>
                <c:pt idx="4021">
                  <c:v>36858</c:v>
                </c:pt>
                <c:pt idx="4022">
                  <c:v>36859</c:v>
                </c:pt>
                <c:pt idx="4023">
                  <c:v>36860</c:v>
                </c:pt>
                <c:pt idx="4024">
                  <c:v>36861</c:v>
                </c:pt>
                <c:pt idx="4025">
                  <c:v>36864</c:v>
                </c:pt>
                <c:pt idx="4026">
                  <c:v>36865</c:v>
                </c:pt>
                <c:pt idx="4027">
                  <c:v>36866</c:v>
                </c:pt>
                <c:pt idx="4028">
                  <c:v>36867</c:v>
                </c:pt>
                <c:pt idx="4029">
                  <c:v>36868</c:v>
                </c:pt>
                <c:pt idx="4030">
                  <c:v>36871</c:v>
                </c:pt>
                <c:pt idx="4031">
                  <c:v>36872</c:v>
                </c:pt>
                <c:pt idx="4032">
                  <c:v>36873</c:v>
                </c:pt>
                <c:pt idx="4033">
                  <c:v>36874</c:v>
                </c:pt>
                <c:pt idx="4034">
                  <c:v>36875</c:v>
                </c:pt>
                <c:pt idx="4035">
                  <c:v>36878</c:v>
                </c:pt>
                <c:pt idx="4036">
                  <c:v>36879</c:v>
                </c:pt>
                <c:pt idx="4037">
                  <c:v>36880</c:v>
                </c:pt>
                <c:pt idx="4038">
                  <c:v>36881</c:v>
                </c:pt>
                <c:pt idx="4039">
                  <c:v>36882</c:v>
                </c:pt>
                <c:pt idx="4040">
                  <c:v>36886</c:v>
                </c:pt>
                <c:pt idx="4041">
                  <c:v>36887</c:v>
                </c:pt>
                <c:pt idx="4042">
                  <c:v>36888</c:v>
                </c:pt>
                <c:pt idx="4043">
                  <c:v>36889</c:v>
                </c:pt>
                <c:pt idx="4044">
                  <c:v>36893</c:v>
                </c:pt>
                <c:pt idx="4045">
                  <c:v>36894</c:v>
                </c:pt>
                <c:pt idx="4046">
                  <c:v>36895</c:v>
                </c:pt>
                <c:pt idx="4047">
                  <c:v>36896</c:v>
                </c:pt>
                <c:pt idx="4048">
                  <c:v>36899</c:v>
                </c:pt>
                <c:pt idx="4049">
                  <c:v>36900</c:v>
                </c:pt>
                <c:pt idx="4050">
                  <c:v>36901</c:v>
                </c:pt>
                <c:pt idx="4051">
                  <c:v>36902</c:v>
                </c:pt>
                <c:pt idx="4052">
                  <c:v>36903</c:v>
                </c:pt>
                <c:pt idx="4053">
                  <c:v>36907</c:v>
                </c:pt>
                <c:pt idx="4054">
                  <c:v>36908</c:v>
                </c:pt>
                <c:pt idx="4055">
                  <c:v>36909</c:v>
                </c:pt>
                <c:pt idx="4056">
                  <c:v>36910</c:v>
                </c:pt>
                <c:pt idx="4057">
                  <c:v>36913</c:v>
                </c:pt>
                <c:pt idx="4058">
                  <c:v>36914</c:v>
                </c:pt>
                <c:pt idx="4059">
                  <c:v>36915</c:v>
                </c:pt>
                <c:pt idx="4060">
                  <c:v>36916</c:v>
                </c:pt>
                <c:pt idx="4061">
                  <c:v>36917</c:v>
                </c:pt>
                <c:pt idx="4062">
                  <c:v>36920</c:v>
                </c:pt>
                <c:pt idx="4063">
                  <c:v>36921</c:v>
                </c:pt>
                <c:pt idx="4064">
                  <c:v>36922</c:v>
                </c:pt>
                <c:pt idx="4065">
                  <c:v>36923</c:v>
                </c:pt>
                <c:pt idx="4066">
                  <c:v>36924</c:v>
                </c:pt>
                <c:pt idx="4067">
                  <c:v>36927</c:v>
                </c:pt>
                <c:pt idx="4068">
                  <c:v>36928</c:v>
                </c:pt>
                <c:pt idx="4069">
                  <c:v>36929</c:v>
                </c:pt>
                <c:pt idx="4070">
                  <c:v>36930</c:v>
                </c:pt>
                <c:pt idx="4071">
                  <c:v>36931</c:v>
                </c:pt>
                <c:pt idx="4072">
                  <c:v>36934</c:v>
                </c:pt>
                <c:pt idx="4073">
                  <c:v>36935</c:v>
                </c:pt>
                <c:pt idx="4074">
                  <c:v>36936</c:v>
                </c:pt>
                <c:pt idx="4075">
                  <c:v>36937</c:v>
                </c:pt>
                <c:pt idx="4076">
                  <c:v>36938</c:v>
                </c:pt>
                <c:pt idx="4077">
                  <c:v>36942</c:v>
                </c:pt>
                <c:pt idx="4078">
                  <c:v>36943</c:v>
                </c:pt>
                <c:pt idx="4079">
                  <c:v>36944</c:v>
                </c:pt>
                <c:pt idx="4080">
                  <c:v>36945</c:v>
                </c:pt>
                <c:pt idx="4081">
                  <c:v>36948</c:v>
                </c:pt>
                <c:pt idx="4082">
                  <c:v>36949</c:v>
                </c:pt>
                <c:pt idx="4083">
                  <c:v>36950</c:v>
                </c:pt>
                <c:pt idx="4084">
                  <c:v>36951</c:v>
                </c:pt>
                <c:pt idx="4085">
                  <c:v>36952</c:v>
                </c:pt>
                <c:pt idx="4086">
                  <c:v>36955</c:v>
                </c:pt>
                <c:pt idx="4087">
                  <c:v>36956</c:v>
                </c:pt>
                <c:pt idx="4088">
                  <c:v>36957</c:v>
                </c:pt>
                <c:pt idx="4089">
                  <c:v>36958</c:v>
                </c:pt>
                <c:pt idx="4090">
                  <c:v>36959</c:v>
                </c:pt>
                <c:pt idx="4091">
                  <c:v>36962</c:v>
                </c:pt>
                <c:pt idx="4092">
                  <c:v>36963</c:v>
                </c:pt>
                <c:pt idx="4093">
                  <c:v>36964</c:v>
                </c:pt>
                <c:pt idx="4094">
                  <c:v>36965</c:v>
                </c:pt>
                <c:pt idx="4095">
                  <c:v>36966</c:v>
                </c:pt>
                <c:pt idx="4096">
                  <c:v>36969</c:v>
                </c:pt>
                <c:pt idx="4097">
                  <c:v>36970</c:v>
                </c:pt>
                <c:pt idx="4098">
                  <c:v>36971</c:v>
                </c:pt>
                <c:pt idx="4099">
                  <c:v>36972</c:v>
                </c:pt>
                <c:pt idx="4100">
                  <c:v>36973</c:v>
                </c:pt>
                <c:pt idx="4101">
                  <c:v>36976</c:v>
                </c:pt>
                <c:pt idx="4102">
                  <c:v>36977</c:v>
                </c:pt>
                <c:pt idx="4103">
                  <c:v>36978</c:v>
                </c:pt>
                <c:pt idx="4104">
                  <c:v>36979</c:v>
                </c:pt>
                <c:pt idx="4105">
                  <c:v>36980</c:v>
                </c:pt>
                <c:pt idx="4106">
                  <c:v>36983</c:v>
                </c:pt>
                <c:pt idx="4107">
                  <c:v>36984</c:v>
                </c:pt>
                <c:pt idx="4108">
                  <c:v>36985</c:v>
                </c:pt>
                <c:pt idx="4109">
                  <c:v>36986</c:v>
                </c:pt>
                <c:pt idx="4110">
                  <c:v>36987</c:v>
                </c:pt>
                <c:pt idx="4111">
                  <c:v>36990</c:v>
                </c:pt>
                <c:pt idx="4112">
                  <c:v>36991</c:v>
                </c:pt>
                <c:pt idx="4113">
                  <c:v>36992</c:v>
                </c:pt>
                <c:pt idx="4114">
                  <c:v>36993</c:v>
                </c:pt>
                <c:pt idx="4115">
                  <c:v>36997</c:v>
                </c:pt>
                <c:pt idx="4116">
                  <c:v>36998</c:v>
                </c:pt>
                <c:pt idx="4117">
                  <c:v>36999</c:v>
                </c:pt>
                <c:pt idx="4118">
                  <c:v>37000</c:v>
                </c:pt>
                <c:pt idx="4119">
                  <c:v>37001</c:v>
                </c:pt>
                <c:pt idx="4120">
                  <c:v>37004</c:v>
                </c:pt>
                <c:pt idx="4121">
                  <c:v>37005</c:v>
                </c:pt>
                <c:pt idx="4122">
                  <c:v>37006</c:v>
                </c:pt>
                <c:pt idx="4123">
                  <c:v>37007</c:v>
                </c:pt>
                <c:pt idx="4124">
                  <c:v>37008</c:v>
                </c:pt>
                <c:pt idx="4125">
                  <c:v>37011</c:v>
                </c:pt>
                <c:pt idx="4126">
                  <c:v>37012</c:v>
                </c:pt>
                <c:pt idx="4127">
                  <c:v>37013</c:v>
                </c:pt>
                <c:pt idx="4128">
                  <c:v>37014</c:v>
                </c:pt>
                <c:pt idx="4129">
                  <c:v>37015</c:v>
                </c:pt>
                <c:pt idx="4130">
                  <c:v>37018</c:v>
                </c:pt>
                <c:pt idx="4131">
                  <c:v>37019</c:v>
                </c:pt>
                <c:pt idx="4132">
                  <c:v>37020</c:v>
                </c:pt>
                <c:pt idx="4133">
                  <c:v>37021</c:v>
                </c:pt>
                <c:pt idx="4134">
                  <c:v>37022</c:v>
                </c:pt>
                <c:pt idx="4135">
                  <c:v>37025</c:v>
                </c:pt>
                <c:pt idx="4136">
                  <c:v>37026</c:v>
                </c:pt>
                <c:pt idx="4137">
                  <c:v>37027</c:v>
                </c:pt>
                <c:pt idx="4138">
                  <c:v>37028</c:v>
                </c:pt>
                <c:pt idx="4139">
                  <c:v>37029</c:v>
                </c:pt>
                <c:pt idx="4140">
                  <c:v>37032</c:v>
                </c:pt>
                <c:pt idx="4141">
                  <c:v>37033</c:v>
                </c:pt>
                <c:pt idx="4142">
                  <c:v>37034</c:v>
                </c:pt>
                <c:pt idx="4143">
                  <c:v>37035</c:v>
                </c:pt>
                <c:pt idx="4144">
                  <c:v>37036</c:v>
                </c:pt>
                <c:pt idx="4145">
                  <c:v>37040</c:v>
                </c:pt>
                <c:pt idx="4146">
                  <c:v>37041</c:v>
                </c:pt>
                <c:pt idx="4147">
                  <c:v>37042</c:v>
                </c:pt>
                <c:pt idx="4148">
                  <c:v>37043</c:v>
                </c:pt>
                <c:pt idx="4149">
                  <c:v>37046</c:v>
                </c:pt>
                <c:pt idx="4150">
                  <c:v>37047</c:v>
                </c:pt>
                <c:pt idx="4151">
                  <c:v>37048</c:v>
                </c:pt>
                <c:pt idx="4152">
                  <c:v>37049</c:v>
                </c:pt>
                <c:pt idx="4153">
                  <c:v>37050</c:v>
                </c:pt>
                <c:pt idx="4154">
                  <c:v>37053</c:v>
                </c:pt>
                <c:pt idx="4155">
                  <c:v>37054</c:v>
                </c:pt>
                <c:pt idx="4156">
                  <c:v>37055</c:v>
                </c:pt>
                <c:pt idx="4157">
                  <c:v>37056</c:v>
                </c:pt>
                <c:pt idx="4158">
                  <c:v>37057</c:v>
                </c:pt>
                <c:pt idx="4159">
                  <c:v>37060</c:v>
                </c:pt>
                <c:pt idx="4160">
                  <c:v>37061</c:v>
                </c:pt>
                <c:pt idx="4161">
                  <c:v>37062</c:v>
                </c:pt>
                <c:pt idx="4162">
                  <c:v>37063</c:v>
                </c:pt>
                <c:pt idx="4163">
                  <c:v>37064</c:v>
                </c:pt>
                <c:pt idx="4164">
                  <c:v>37067</c:v>
                </c:pt>
                <c:pt idx="4165">
                  <c:v>37068</c:v>
                </c:pt>
                <c:pt idx="4166">
                  <c:v>37069</c:v>
                </c:pt>
                <c:pt idx="4167">
                  <c:v>37070</c:v>
                </c:pt>
                <c:pt idx="4168">
                  <c:v>37071</c:v>
                </c:pt>
                <c:pt idx="4169">
                  <c:v>37074</c:v>
                </c:pt>
                <c:pt idx="4170">
                  <c:v>37075</c:v>
                </c:pt>
                <c:pt idx="4171">
                  <c:v>37077</c:v>
                </c:pt>
                <c:pt idx="4172">
                  <c:v>37078</c:v>
                </c:pt>
                <c:pt idx="4173">
                  <c:v>37081</c:v>
                </c:pt>
                <c:pt idx="4174">
                  <c:v>37082</c:v>
                </c:pt>
                <c:pt idx="4175">
                  <c:v>37083</c:v>
                </c:pt>
                <c:pt idx="4176">
                  <c:v>37084</c:v>
                </c:pt>
                <c:pt idx="4177">
                  <c:v>37085</c:v>
                </c:pt>
                <c:pt idx="4178">
                  <c:v>37088</c:v>
                </c:pt>
                <c:pt idx="4179">
                  <c:v>37089</c:v>
                </c:pt>
                <c:pt idx="4180">
                  <c:v>37090</c:v>
                </c:pt>
                <c:pt idx="4181">
                  <c:v>37091</c:v>
                </c:pt>
                <c:pt idx="4182">
                  <c:v>37092</c:v>
                </c:pt>
                <c:pt idx="4183">
                  <c:v>37095</c:v>
                </c:pt>
                <c:pt idx="4184">
                  <c:v>37096</c:v>
                </c:pt>
                <c:pt idx="4185">
                  <c:v>37097</c:v>
                </c:pt>
                <c:pt idx="4186">
                  <c:v>37098</c:v>
                </c:pt>
                <c:pt idx="4187">
                  <c:v>37099</c:v>
                </c:pt>
                <c:pt idx="4188">
                  <c:v>37102</c:v>
                </c:pt>
                <c:pt idx="4189">
                  <c:v>37103</c:v>
                </c:pt>
                <c:pt idx="4190">
                  <c:v>37104</c:v>
                </c:pt>
                <c:pt idx="4191">
                  <c:v>37105</c:v>
                </c:pt>
                <c:pt idx="4192">
                  <c:v>37106</c:v>
                </c:pt>
                <c:pt idx="4193">
                  <c:v>37109</c:v>
                </c:pt>
                <c:pt idx="4194">
                  <c:v>37110</c:v>
                </c:pt>
                <c:pt idx="4195">
                  <c:v>37111</c:v>
                </c:pt>
                <c:pt idx="4196">
                  <c:v>37112</c:v>
                </c:pt>
                <c:pt idx="4197">
                  <c:v>37113</c:v>
                </c:pt>
                <c:pt idx="4198">
                  <c:v>37116</c:v>
                </c:pt>
                <c:pt idx="4199">
                  <c:v>37117</c:v>
                </c:pt>
                <c:pt idx="4200">
                  <c:v>37118</c:v>
                </c:pt>
                <c:pt idx="4201">
                  <c:v>37119</c:v>
                </c:pt>
                <c:pt idx="4202">
                  <c:v>37120</c:v>
                </c:pt>
                <c:pt idx="4203">
                  <c:v>37123</c:v>
                </c:pt>
                <c:pt idx="4204">
                  <c:v>37124</c:v>
                </c:pt>
                <c:pt idx="4205">
                  <c:v>37125</c:v>
                </c:pt>
                <c:pt idx="4206">
                  <c:v>37126</c:v>
                </c:pt>
                <c:pt idx="4207">
                  <c:v>37127</c:v>
                </c:pt>
                <c:pt idx="4208">
                  <c:v>37130</c:v>
                </c:pt>
                <c:pt idx="4209">
                  <c:v>37131</c:v>
                </c:pt>
                <c:pt idx="4210">
                  <c:v>37132</c:v>
                </c:pt>
                <c:pt idx="4211">
                  <c:v>37133</c:v>
                </c:pt>
                <c:pt idx="4212">
                  <c:v>37134</c:v>
                </c:pt>
                <c:pt idx="4213">
                  <c:v>37138</c:v>
                </c:pt>
                <c:pt idx="4214">
                  <c:v>37139</c:v>
                </c:pt>
                <c:pt idx="4215">
                  <c:v>37140</c:v>
                </c:pt>
                <c:pt idx="4216">
                  <c:v>37141</c:v>
                </c:pt>
                <c:pt idx="4217">
                  <c:v>37144</c:v>
                </c:pt>
                <c:pt idx="4218">
                  <c:v>37151</c:v>
                </c:pt>
                <c:pt idx="4219">
                  <c:v>37152</c:v>
                </c:pt>
                <c:pt idx="4220">
                  <c:v>37153</c:v>
                </c:pt>
                <c:pt idx="4221">
                  <c:v>37154</c:v>
                </c:pt>
                <c:pt idx="4222">
                  <c:v>37155</c:v>
                </c:pt>
                <c:pt idx="4223">
                  <c:v>37158</c:v>
                </c:pt>
                <c:pt idx="4224">
                  <c:v>37159</c:v>
                </c:pt>
                <c:pt idx="4225">
                  <c:v>37160</c:v>
                </c:pt>
                <c:pt idx="4226">
                  <c:v>37161</c:v>
                </c:pt>
                <c:pt idx="4227">
                  <c:v>37162</c:v>
                </c:pt>
                <c:pt idx="4228">
                  <c:v>37165</c:v>
                </c:pt>
                <c:pt idx="4229">
                  <c:v>37166</c:v>
                </c:pt>
                <c:pt idx="4230">
                  <c:v>37167</c:v>
                </c:pt>
                <c:pt idx="4231">
                  <c:v>37168</c:v>
                </c:pt>
                <c:pt idx="4232">
                  <c:v>37169</c:v>
                </c:pt>
                <c:pt idx="4233">
                  <c:v>37172</c:v>
                </c:pt>
                <c:pt idx="4234">
                  <c:v>37173</c:v>
                </c:pt>
                <c:pt idx="4235">
                  <c:v>37174</c:v>
                </c:pt>
                <c:pt idx="4236">
                  <c:v>37175</c:v>
                </c:pt>
                <c:pt idx="4237">
                  <c:v>37176</c:v>
                </c:pt>
                <c:pt idx="4238">
                  <c:v>37179</c:v>
                </c:pt>
                <c:pt idx="4239">
                  <c:v>37180</c:v>
                </c:pt>
                <c:pt idx="4240">
                  <c:v>37181</c:v>
                </c:pt>
                <c:pt idx="4241">
                  <c:v>37182</c:v>
                </c:pt>
                <c:pt idx="4242">
                  <c:v>37183</c:v>
                </c:pt>
                <c:pt idx="4243">
                  <c:v>37186</c:v>
                </c:pt>
                <c:pt idx="4244">
                  <c:v>37187</c:v>
                </c:pt>
                <c:pt idx="4245">
                  <c:v>37188</c:v>
                </c:pt>
                <c:pt idx="4246">
                  <c:v>37189</c:v>
                </c:pt>
                <c:pt idx="4247">
                  <c:v>37190</c:v>
                </c:pt>
                <c:pt idx="4248">
                  <c:v>37193</c:v>
                </c:pt>
                <c:pt idx="4249">
                  <c:v>37194</c:v>
                </c:pt>
                <c:pt idx="4250">
                  <c:v>37195</c:v>
                </c:pt>
                <c:pt idx="4251">
                  <c:v>37196</c:v>
                </c:pt>
                <c:pt idx="4252">
                  <c:v>37197</c:v>
                </c:pt>
                <c:pt idx="4253">
                  <c:v>37200</c:v>
                </c:pt>
                <c:pt idx="4254">
                  <c:v>37201</c:v>
                </c:pt>
                <c:pt idx="4255">
                  <c:v>37202</c:v>
                </c:pt>
                <c:pt idx="4256">
                  <c:v>37203</c:v>
                </c:pt>
                <c:pt idx="4257">
                  <c:v>37204</c:v>
                </c:pt>
                <c:pt idx="4258">
                  <c:v>37207</c:v>
                </c:pt>
                <c:pt idx="4259">
                  <c:v>37208</c:v>
                </c:pt>
                <c:pt idx="4260">
                  <c:v>37209</c:v>
                </c:pt>
                <c:pt idx="4261">
                  <c:v>37210</c:v>
                </c:pt>
                <c:pt idx="4262">
                  <c:v>37211</c:v>
                </c:pt>
                <c:pt idx="4263">
                  <c:v>37214</c:v>
                </c:pt>
                <c:pt idx="4264">
                  <c:v>37215</c:v>
                </c:pt>
                <c:pt idx="4265">
                  <c:v>37216</c:v>
                </c:pt>
                <c:pt idx="4266">
                  <c:v>37218</c:v>
                </c:pt>
                <c:pt idx="4267">
                  <c:v>37221</c:v>
                </c:pt>
                <c:pt idx="4268">
                  <c:v>37222</c:v>
                </c:pt>
                <c:pt idx="4269">
                  <c:v>37223</c:v>
                </c:pt>
                <c:pt idx="4270">
                  <c:v>37224</c:v>
                </c:pt>
                <c:pt idx="4271">
                  <c:v>37225</c:v>
                </c:pt>
                <c:pt idx="4272">
                  <c:v>37228</c:v>
                </c:pt>
                <c:pt idx="4273">
                  <c:v>37229</c:v>
                </c:pt>
                <c:pt idx="4274">
                  <c:v>37230</c:v>
                </c:pt>
                <c:pt idx="4275">
                  <c:v>37231</c:v>
                </c:pt>
                <c:pt idx="4276">
                  <c:v>37232</c:v>
                </c:pt>
                <c:pt idx="4277">
                  <c:v>37235</c:v>
                </c:pt>
                <c:pt idx="4278">
                  <c:v>37236</c:v>
                </c:pt>
                <c:pt idx="4279">
                  <c:v>37237</c:v>
                </c:pt>
                <c:pt idx="4280">
                  <c:v>37238</c:v>
                </c:pt>
                <c:pt idx="4281">
                  <c:v>37239</c:v>
                </c:pt>
                <c:pt idx="4282">
                  <c:v>37242</c:v>
                </c:pt>
                <c:pt idx="4283">
                  <c:v>37243</c:v>
                </c:pt>
                <c:pt idx="4284">
                  <c:v>37244</c:v>
                </c:pt>
                <c:pt idx="4285">
                  <c:v>37245</c:v>
                </c:pt>
                <c:pt idx="4286">
                  <c:v>37246</c:v>
                </c:pt>
                <c:pt idx="4287">
                  <c:v>37249</c:v>
                </c:pt>
                <c:pt idx="4288">
                  <c:v>37251</c:v>
                </c:pt>
                <c:pt idx="4289">
                  <c:v>37252</c:v>
                </c:pt>
                <c:pt idx="4290">
                  <c:v>37253</c:v>
                </c:pt>
                <c:pt idx="4291">
                  <c:v>37256</c:v>
                </c:pt>
                <c:pt idx="4292">
                  <c:v>37258</c:v>
                </c:pt>
                <c:pt idx="4293">
                  <c:v>37259</c:v>
                </c:pt>
                <c:pt idx="4294">
                  <c:v>37260</c:v>
                </c:pt>
                <c:pt idx="4295">
                  <c:v>37263</c:v>
                </c:pt>
                <c:pt idx="4296">
                  <c:v>37264</c:v>
                </c:pt>
                <c:pt idx="4297">
                  <c:v>37265</c:v>
                </c:pt>
                <c:pt idx="4298">
                  <c:v>37266</c:v>
                </c:pt>
                <c:pt idx="4299">
                  <c:v>37267</c:v>
                </c:pt>
                <c:pt idx="4300">
                  <c:v>37270</c:v>
                </c:pt>
                <c:pt idx="4301">
                  <c:v>37271</c:v>
                </c:pt>
                <c:pt idx="4302">
                  <c:v>37272</c:v>
                </c:pt>
                <c:pt idx="4303">
                  <c:v>37273</c:v>
                </c:pt>
                <c:pt idx="4304">
                  <c:v>37274</c:v>
                </c:pt>
                <c:pt idx="4305">
                  <c:v>37278</c:v>
                </c:pt>
                <c:pt idx="4306">
                  <c:v>37279</c:v>
                </c:pt>
                <c:pt idx="4307">
                  <c:v>37280</c:v>
                </c:pt>
                <c:pt idx="4308">
                  <c:v>37281</c:v>
                </c:pt>
                <c:pt idx="4309">
                  <c:v>37284</c:v>
                </c:pt>
                <c:pt idx="4310">
                  <c:v>37285</c:v>
                </c:pt>
                <c:pt idx="4311">
                  <c:v>37286</c:v>
                </c:pt>
                <c:pt idx="4312">
                  <c:v>37287</c:v>
                </c:pt>
                <c:pt idx="4313">
                  <c:v>37288</c:v>
                </c:pt>
                <c:pt idx="4314">
                  <c:v>37291</c:v>
                </c:pt>
                <c:pt idx="4315">
                  <c:v>37292</c:v>
                </c:pt>
                <c:pt idx="4316">
                  <c:v>37293</c:v>
                </c:pt>
                <c:pt idx="4317">
                  <c:v>37294</c:v>
                </c:pt>
                <c:pt idx="4318">
                  <c:v>37295</c:v>
                </c:pt>
                <c:pt idx="4319">
                  <c:v>37298</c:v>
                </c:pt>
                <c:pt idx="4320">
                  <c:v>37299</c:v>
                </c:pt>
                <c:pt idx="4321">
                  <c:v>37300</c:v>
                </c:pt>
                <c:pt idx="4322">
                  <c:v>37301</c:v>
                </c:pt>
                <c:pt idx="4323">
                  <c:v>37302</c:v>
                </c:pt>
                <c:pt idx="4324">
                  <c:v>37306</c:v>
                </c:pt>
                <c:pt idx="4325">
                  <c:v>37307</c:v>
                </c:pt>
                <c:pt idx="4326">
                  <c:v>37308</c:v>
                </c:pt>
                <c:pt idx="4327">
                  <c:v>37309</c:v>
                </c:pt>
                <c:pt idx="4328">
                  <c:v>37312</c:v>
                </c:pt>
                <c:pt idx="4329">
                  <c:v>37313</c:v>
                </c:pt>
                <c:pt idx="4330">
                  <c:v>37314</c:v>
                </c:pt>
                <c:pt idx="4331">
                  <c:v>37315</c:v>
                </c:pt>
                <c:pt idx="4332">
                  <c:v>37316</c:v>
                </c:pt>
                <c:pt idx="4333">
                  <c:v>37319</c:v>
                </c:pt>
                <c:pt idx="4334">
                  <c:v>37320</c:v>
                </c:pt>
                <c:pt idx="4335">
                  <c:v>37321</c:v>
                </c:pt>
                <c:pt idx="4336">
                  <c:v>37322</c:v>
                </c:pt>
                <c:pt idx="4337">
                  <c:v>37323</c:v>
                </c:pt>
                <c:pt idx="4338">
                  <c:v>37326</c:v>
                </c:pt>
                <c:pt idx="4339">
                  <c:v>37327</c:v>
                </c:pt>
                <c:pt idx="4340">
                  <c:v>37328</c:v>
                </c:pt>
                <c:pt idx="4341">
                  <c:v>37329</c:v>
                </c:pt>
                <c:pt idx="4342">
                  <c:v>37330</c:v>
                </c:pt>
                <c:pt idx="4343">
                  <c:v>37333</c:v>
                </c:pt>
                <c:pt idx="4344">
                  <c:v>37334</c:v>
                </c:pt>
                <c:pt idx="4345">
                  <c:v>37335</c:v>
                </c:pt>
                <c:pt idx="4346">
                  <c:v>37336</c:v>
                </c:pt>
                <c:pt idx="4347">
                  <c:v>37337</c:v>
                </c:pt>
                <c:pt idx="4348">
                  <c:v>37340</c:v>
                </c:pt>
                <c:pt idx="4349">
                  <c:v>37341</c:v>
                </c:pt>
                <c:pt idx="4350">
                  <c:v>37342</c:v>
                </c:pt>
                <c:pt idx="4351">
                  <c:v>37343</c:v>
                </c:pt>
                <c:pt idx="4352">
                  <c:v>37347</c:v>
                </c:pt>
                <c:pt idx="4353">
                  <c:v>37348</c:v>
                </c:pt>
                <c:pt idx="4354">
                  <c:v>37349</c:v>
                </c:pt>
                <c:pt idx="4355">
                  <c:v>37350</c:v>
                </c:pt>
                <c:pt idx="4356">
                  <c:v>37351</c:v>
                </c:pt>
                <c:pt idx="4357">
                  <c:v>37354</c:v>
                </c:pt>
                <c:pt idx="4358">
                  <c:v>37355</c:v>
                </c:pt>
                <c:pt idx="4359">
                  <c:v>37356</c:v>
                </c:pt>
                <c:pt idx="4360">
                  <c:v>37357</c:v>
                </c:pt>
                <c:pt idx="4361">
                  <c:v>37358</c:v>
                </c:pt>
                <c:pt idx="4362">
                  <c:v>37361</c:v>
                </c:pt>
                <c:pt idx="4363">
                  <c:v>37362</c:v>
                </c:pt>
                <c:pt idx="4364">
                  <c:v>37363</c:v>
                </c:pt>
                <c:pt idx="4365">
                  <c:v>37364</c:v>
                </c:pt>
                <c:pt idx="4366">
                  <c:v>37365</c:v>
                </c:pt>
                <c:pt idx="4367">
                  <c:v>37368</c:v>
                </c:pt>
                <c:pt idx="4368">
                  <c:v>37369</c:v>
                </c:pt>
                <c:pt idx="4369">
                  <c:v>37370</c:v>
                </c:pt>
                <c:pt idx="4370">
                  <c:v>37371</c:v>
                </c:pt>
                <c:pt idx="4371">
                  <c:v>37372</c:v>
                </c:pt>
                <c:pt idx="4372">
                  <c:v>37375</c:v>
                </c:pt>
                <c:pt idx="4373">
                  <c:v>37376</c:v>
                </c:pt>
                <c:pt idx="4374">
                  <c:v>37377</c:v>
                </c:pt>
                <c:pt idx="4375">
                  <c:v>37378</c:v>
                </c:pt>
                <c:pt idx="4376">
                  <c:v>37379</c:v>
                </c:pt>
                <c:pt idx="4377">
                  <c:v>37382</c:v>
                </c:pt>
                <c:pt idx="4378">
                  <c:v>37383</c:v>
                </c:pt>
                <c:pt idx="4379">
                  <c:v>37384</c:v>
                </c:pt>
                <c:pt idx="4380">
                  <c:v>37385</c:v>
                </c:pt>
                <c:pt idx="4381">
                  <c:v>37386</c:v>
                </c:pt>
                <c:pt idx="4382">
                  <c:v>37389</c:v>
                </c:pt>
                <c:pt idx="4383">
                  <c:v>37390</c:v>
                </c:pt>
                <c:pt idx="4384">
                  <c:v>37391</c:v>
                </c:pt>
                <c:pt idx="4385">
                  <c:v>37392</c:v>
                </c:pt>
                <c:pt idx="4386">
                  <c:v>37393</c:v>
                </c:pt>
                <c:pt idx="4387">
                  <c:v>37396</c:v>
                </c:pt>
                <c:pt idx="4388">
                  <c:v>37397</c:v>
                </c:pt>
                <c:pt idx="4389">
                  <c:v>37398</c:v>
                </c:pt>
                <c:pt idx="4390">
                  <c:v>37399</c:v>
                </c:pt>
                <c:pt idx="4391">
                  <c:v>37400</c:v>
                </c:pt>
                <c:pt idx="4392">
                  <c:v>37404</c:v>
                </c:pt>
                <c:pt idx="4393">
                  <c:v>37405</c:v>
                </c:pt>
                <c:pt idx="4394">
                  <c:v>37406</c:v>
                </c:pt>
                <c:pt idx="4395">
                  <c:v>37407</c:v>
                </c:pt>
                <c:pt idx="4396">
                  <c:v>37410</c:v>
                </c:pt>
                <c:pt idx="4397">
                  <c:v>37411</c:v>
                </c:pt>
                <c:pt idx="4398">
                  <c:v>37412</c:v>
                </c:pt>
                <c:pt idx="4399">
                  <c:v>37413</c:v>
                </c:pt>
                <c:pt idx="4400">
                  <c:v>37414</c:v>
                </c:pt>
                <c:pt idx="4401">
                  <c:v>37417</c:v>
                </c:pt>
                <c:pt idx="4402">
                  <c:v>37418</c:v>
                </c:pt>
                <c:pt idx="4403">
                  <c:v>37419</c:v>
                </c:pt>
                <c:pt idx="4404">
                  <c:v>37420</c:v>
                </c:pt>
                <c:pt idx="4405">
                  <c:v>37421</c:v>
                </c:pt>
                <c:pt idx="4406">
                  <c:v>37424</c:v>
                </c:pt>
                <c:pt idx="4407">
                  <c:v>37425</c:v>
                </c:pt>
                <c:pt idx="4408">
                  <c:v>37426</c:v>
                </c:pt>
                <c:pt idx="4409">
                  <c:v>37427</c:v>
                </c:pt>
                <c:pt idx="4410">
                  <c:v>37428</c:v>
                </c:pt>
                <c:pt idx="4411">
                  <c:v>37431</c:v>
                </c:pt>
                <c:pt idx="4412">
                  <c:v>37432</c:v>
                </c:pt>
                <c:pt idx="4413">
                  <c:v>37433</c:v>
                </c:pt>
                <c:pt idx="4414">
                  <c:v>37434</c:v>
                </c:pt>
                <c:pt idx="4415">
                  <c:v>37435</c:v>
                </c:pt>
                <c:pt idx="4416">
                  <c:v>37438</c:v>
                </c:pt>
                <c:pt idx="4417">
                  <c:v>37439</c:v>
                </c:pt>
                <c:pt idx="4418">
                  <c:v>37440</c:v>
                </c:pt>
                <c:pt idx="4419">
                  <c:v>37442</c:v>
                </c:pt>
                <c:pt idx="4420">
                  <c:v>37445</c:v>
                </c:pt>
                <c:pt idx="4421">
                  <c:v>37446</c:v>
                </c:pt>
                <c:pt idx="4422">
                  <c:v>37447</c:v>
                </c:pt>
                <c:pt idx="4423">
                  <c:v>37448</c:v>
                </c:pt>
                <c:pt idx="4424">
                  <c:v>37449</c:v>
                </c:pt>
                <c:pt idx="4425">
                  <c:v>37452</c:v>
                </c:pt>
                <c:pt idx="4426">
                  <c:v>37453</c:v>
                </c:pt>
                <c:pt idx="4427">
                  <c:v>37454</c:v>
                </c:pt>
                <c:pt idx="4428">
                  <c:v>37455</c:v>
                </c:pt>
                <c:pt idx="4429">
                  <c:v>37456</c:v>
                </c:pt>
                <c:pt idx="4430">
                  <c:v>37459</c:v>
                </c:pt>
                <c:pt idx="4431">
                  <c:v>37460</c:v>
                </c:pt>
                <c:pt idx="4432">
                  <c:v>37461</c:v>
                </c:pt>
                <c:pt idx="4433">
                  <c:v>37462</c:v>
                </c:pt>
                <c:pt idx="4434">
                  <c:v>37463</c:v>
                </c:pt>
                <c:pt idx="4435">
                  <c:v>37466</c:v>
                </c:pt>
                <c:pt idx="4436">
                  <c:v>37467</c:v>
                </c:pt>
                <c:pt idx="4437">
                  <c:v>37468</c:v>
                </c:pt>
                <c:pt idx="4438">
                  <c:v>37469</c:v>
                </c:pt>
                <c:pt idx="4439">
                  <c:v>37470</c:v>
                </c:pt>
                <c:pt idx="4440">
                  <c:v>37473</c:v>
                </c:pt>
                <c:pt idx="4441">
                  <c:v>37474</c:v>
                </c:pt>
                <c:pt idx="4442">
                  <c:v>37475</c:v>
                </c:pt>
                <c:pt idx="4443">
                  <c:v>37476</c:v>
                </c:pt>
                <c:pt idx="4444">
                  <c:v>37477</c:v>
                </c:pt>
                <c:pt idx="4445">
                  <c:v>37480</c:v>
                </c:pt>
                <c:pt idx="4446">
                  <c:v>37481</c:v>
                </c:pt>
                <c:pt idx="4447">
                  <c:v>37482</c:v>
                </c:pt>
                <c:pt idx="4448">
                  <c:v>37483</c:v>
                </c:pt>
                <c:pt idx="4449">
                  <c:v>37484</c:v>
                </c:pt>
                <c:pt idx="4450">
                  <c:v>37487</c:v>
                </c:pt>
                <c:pt idx="4451">
                  <c:v>37488</c:v>
                </c:pt>
                <c:pt idx="4452">
                  <c:v>37489</c:v>
                </c:pt>
                <c:pt idx="4453">
                  <c:v>37490</c:v>
                </c:pt>
                <c:pt idx="4454">
                  <c:v>37491</c:v>
                </c:pt>
                <c:pt idx="4455">
                  <c:v>37494</c:v>
                </c:pt>
                <c:pt idx="4456">
                  <c:v>37495</c:v>
                </c:pt>
                <c:pt idx="4457">
                  <c:v>37496</c:v>
                </c:pt>
                <c:pt idx="4458">
                  <c:v>37497</c:v>
                </c:pt>
                <c:pt idx="4459">
                  <c:v>37498</c:v>
                </c:pt>
                <c:pt idx="4460">
                  <c:v>37502</c:v>
                </c:pt>
                <c:pt idx="4461">
                  <c:v>37503</c:v>
                </c:pt>
                <c:pt idx="4462">
                  <c:v>37504</c:v>
                </c:pt>
                <c:pt idx="4463">
                  <c:v>37505</c:v>
                </c:pt>
                <c:pt idx="4464">
                  <c:v>37508</c:v>
                </c:pt>
                <c:pt idx="4465">
                  <c:v>37509</c:v>
                </c:pt>
                <c:pt idx="4466">
                  <c:v>37510</c:v>
                </c:pt>
                <c:pt idx="4467">
                  <c:v>37511</c:v>
                </c:pt>
                <c:pt idx="4468">
                  <c:v>37512</c:v>
                </c:pt>
                <c:pt idx="4469">
                  <c:v>37515</c:v>
                </c:pt>
                <c:pt idx="4470">
                  <c:v>37516</c:v>
                </c:pt>
                <c:pt idx="4471">
                  <c:v>37517</c:v>
                </c:pt>
                <c:pt idx="4472">
                  <c:v>37518</c:v>
                </c:pt>
                <c:pt idx="4473">
                  <c:v>37519</c:v>
                </c:pt>
                <c:pt idx="4474">
                  <c:v>37522</c:v>
                </c:pt>
                <c:pt idx="4475">
                  <c:v>37523</c:v>
                </c:pt>
                <c:pt idx="4476">
                  <c:v>37524</c:v>
                </c:pt>
                <c:pt idx="4477">
                  <c:v>37525</c:v>
                </c:pt>
                <c:pt idx="4478">
                  <c:v>37526</c:v>
                </c:pt>
                <c:pt idx="4479">
                  <c:v>37529</c:v>
                </c:pt>
                <c:pt idx="4480">
                  <c:v>37530</c:v>
                </c:pt>
                <c:pt idx="4481">
                  <c:v>37531</c:v>
                </c:pt>
                <c:pt idx="4482">
                  <c:v>37532</c:v>
                </c:pt>
                <c:pt idx="4483">
                  <c:v>37533</c:v>
                </c:pt>
                <c:pt idx="4484">
                  <c:v>37536</c:v>
                </c:pt>
                <c:pt idx="4485">
                  <c:v>37537</c:v>
                </c:pt>
                <c:pt idx="4486">
                  <c:v>37538</c:v>
                </c:pt>
                <c:pt idx="4487">
                  <c:v>37539</c:v>
                </c:pt>
                <c:pt idx="4488">
                  <c:v>37540</c:v>
                </c:pt>
                <c:pt idx="4489">
                  <c:v>37543</c:v>
                </c:pt>
                <c:pt idx="4490">
                  <c:v>37544</c:v>
                </c:pt>
                <c:pt idx="4491">
                  <c:v>37545</c:v>
                </c:pt>
                <c:pt idx="4492">
                  <c:v>37546</c:v>
                </c:pt>
                <c:pt idx="4493">
                  <c:v>37547</c:v>
                </c:pt>
                <c:pt idx="4494">
                  <c:v>37550</c:v>
                </c:pt>
                <c:pt idx="4495">
                  <c:v>37551</c:v>
                </c:pt>
                <c:pt idx="4496">
                  <c:v>37552</c:v>
                </c:pt>
                <c:pt idx="4497">
                  <c:v>37553</c:v>
                </c:pt>
                <c:pt idx="4498">
                  <c:v>37554</c:v>
                </c:pt>
                <c:pt idx="4499">
                  <c:v>37557</c:v>
                </c:pt>
                <c:pt idx="4500">
                  <c:v>37558</c:v>
                </c:pt>
                <c:pt idx="4501">
                  <c:v>37559</c:v>
                </c:pt>
                <c:pt idx="4502">
                  <c:v>37560</c:v>
                </c:pt>
                <c:pt idx="4503">
                  <c:v>37561</c:v>
                </c:pt>
                <c:pt idx="4504">
                  <c:v>37564</c:v>
                </c:pt>
                <c:pt idx="4505">
                  <c:v>37565</c:v>
                </c:pt>
                <c:pt idx="4506">
                  <c:v>37566</c:v>
                </c:pt>
                <c:pt idx="4507">
                  <c:v>37567</c:v>
                </c:pt>
                <c:pt idx="4508">
                  <c:v>37568</c:v>
                </c:pt>
                <c:pt idx="4509">
                  <c:v>37571</c:v>
                </c:pt>
                <c:pt idx="4510">
                  <c:v>37572</c:v>
                </c:pt>
                <c:pt idx="4511">
                  <c:v>37573</c:v>
                </c:pt>
                <c:pt idx="4512">
                  <c:v>37574</c:v>
                </c:pt>
                <c:pt idx="4513">
                  <c:v>37575</c:v>
                </c:pt>
                <c:pt idx="4514">
                  <c:v>37578</c:v>
                </c:pt>
                <c:pt idx="4515">
                  <c:v>37579</c:v>
                </c:pt>
                <c:pt idx="4516">
                  <c:v>37580</c:v>
                </c:pt>
                <c:pt idx="4517">
                  <c:v>37581</c:v>
                </c:pt>
                <c:pt idx="4518">
                  <c:v>37582</c:v>
                </c:pt>
                <c:pt idx="4519">
                  <c:v>37585</c:v>
                </c:pt>
                <c:pt idx="4520">
                  <c:v>37586</c:v>
                </c:pt>
                <c:pt idx="4521">
                  <c:v>37587</c:v>
                </c:pt>
                <c:pt idx="4522">
                  <c:v>37589</c:v>
                </c:pt>
                <c:pt idx="4523">
                  <c:v>37592</c:v>
                </c:pt>
                <c:pt idx="4524">
                  <c:v>37593</c:v>
                </c:pt>
                <c:pt idx="4525">
                  <c:v>37594</c:v>
                </c:pt>
                <c:pt idx="4526">
                  <c:v>37595</c:v>
                </c:pt>
                <c:pt idx="4527">
                  <c:v>37596</c:v>
                </c:pt>
                <c:pt idx="4528">
                  <c:v>37599</c:v>
                </c:pt>
                <c:pt idx="4529">
                  <c:v>37600</c:v>
                </c:pt>
                <c:pt idx="4530">
                  <c:v>37601</c:v>
                </c:pt>
                <c:pt idx="4531">
                  <c:v>37602</c:v>
                </c:pt>
                <c:pt idx="4532">
                  <c:v>37603</c:v>
                </c:pt>
                <c:pt idx="4533">
                  <c:v>37606</c:v>
                </c:pt>
                <c:pt idx="4534">
                  <c:v>37607</c:v>
                </c:pt>
                <c:pt idx="4535">
                  <c:v>37608</c:v>
                </c:pt>
                <c:pt idx="4536">
                  <c:v>37609</c:v>
                </c:pt>
                <c:pt idx="4537">
                  <c:v>37610</c:v>
                </c:pt>
                <c:pt idx="4538">
                  <c:v>37613</c:v>
                </c:pt>
                <c:pt idx="4539">
                  <c:v>37614</c:v>
                </c:pt>
                <c:pt idx="4540">
                  <c:v>37616</c:v>
                </c:pt>
                <c:pt idx="4541">
                  <c:v>37617</c:v>
                </c:pt>
                <c:pt idx="4542">
                  <c:v>37620</c:v>
                </c:pt>
                <c:pt idx="4543">
                  <c:v>37621</c:v>
                </c:pt>
                <c:pt idx="4544">
                  <c:v>37623</c:v>
                </c:pt>
                <c:pt idx="4545">
                  <c:v>37624</c:v>
                </c:pt>
                <c:pt idx="4546">
                  <c:v>37627</c:v>
                </c:pt>
                <c:pt idx="4547">
                  <c:v>37628</c:v>
                </c:pt>
                <c:pt idx="4548">
                  <c:v>37629</c:v>
                </c:pt>
                <c:pt idx="4549">
                  <c:v>37630</c:v>
                </c:pt>
                <c:pt idx="4550">
                  <c:v>37631</c:v>
                </c:pt>
                <c:pt idx="4551">
                  <c:v>37634</c:v>
                </c:pt>
                <c:pt idx="4552">
                  <c:v>37635</c:v>
                </c:pt>
                <c:pt idx="4553">
                  <c:v>37636</c:v>
                </c:pt>
                <c:pt idx="4554">
                  <c:v>37637</c:v>
                </c:pt>
                <c:pt idx="4555">
                  <c:v>37638</c:v>
                </c:pt>
                <c:pt idx="4556">
                  <c:v>37642</c:v>
                </c:pt>
                <c:pt idx="4557">
                  <c:v>37643</c:v>
                </c:pt>
                <c:pt idx="4558">
                  <c:v>37644</c:v>
                </c:pt>
                <c:pt idx="4559">
                  <c:v>37645</c:v>
                </c:pt>
                <c:pt idx="4560">
                  <c:v>37648</c:v>
                </c:pt>
                <c:pt idx="4561">
                  <c:v>37649</c:v>
                </c:pt>
                <c:pt idx="4562">
                  <c:v>37650</c:v>
                </c:pt>
                <c:pt idx="4563">
                  <c:v>37651</c:v>
                </c:pt>
                <c:pt idx="4564">
                  <c:v>37652</c:v>
                </c:pt>
                <c:pt idx="4565">
                  <c:v>37655</c:v>
                </c:pt>
                <c:pt idx="4566">
                  <c:v>37656</c:v>
                </c:pt>
                <c:pt idx="4567">
                  <c:v>37657</c:v>
                </c:pt>
                <c:pt idx="4568">
                  <c:v>37658</c:v>
                </c:pt>
                <c:pt idx="4569">
                  <c:v>37659</c:v>
                </c:pt>
                <c:pt idx="4570">
                  <c:v>37662</c:v>
                </c:pt>
                <c:pt idx="4571">
                  <c:v>37663</c:v>
                </c:pt>
                <c:pt idx="4572">
                  <c:v>37664</c:v>
                </c:pt>
                <c:pt idx="4573">
                  <c:v>37665</c:v>
                </c:pt>
                <c:pt idx="4574">
                  <c:v>37666</c:v>
                </c:pt>
                <c:pt idx="4575">
                  <c:v>37670</c:v>
                </c:pt>
                <c:pt idx="4576">
                  <c:v>37671</c:v>
                </c:pt>
                <c:pt idx="4577">
                  <c:v>37672</c:v>
                </c:pt>
                <c:pt idx="4578">
                  <c:v>37673</c:v>
                </c:pt>
                <c:pt idx="4579">
                  <c:v>37676</c:v>
                </c:pt>
                <c:pt idx="4580">
                  <c:v>37677</c:v>
                </c:pt>
                <c:pt idx="4581">
                  <c:v>37678</c:v>
                </c:pt>
                <c:pt idx="4582">
                  <c:v>37679</c:v>
                </c:pt>
                <c:pt idx="4583">
                  <c:v>37680</c:v>
                </c:pt>
                <c:pt idx="4584">
                  <c:v>37683</c:v>
                </c:pt>
                <c:pt idx="4585">
                  <c:v>37684</c:v>
                </c:pt>
                <c:pt idx="4586">
                  <c:v>37685</c:v>
                </c:pt>
                <c:pt idx="4587">
                  <c:v>37686</c:v>
                </c:pt>
                <c:pt idx="4588">
                  <c:v>37687</c:v>
                </c:pt>
                <c:pt idx="4589">
                  <c:v>37690</c:v>
                </c:pt>
                <c:pt idx="4590">
                  <c:v>37691</c:v>
                </c:pt>
                <c:pt idx="4591">
                  <c:v>37692</c:v>
                </c:pt>
                <c:pt idx="4592">
                  <c:v>37693</c:v>
                </c:pt>
                <c:pt idx="4593">
                  <c:v>37694</c:v>
                </c:pt>
                <c:pt idx="4594">
                  <c:v>37697</c:v>
                </c:pt>
                <c:pt idx="4595">
                  <c:v>37698</c:v>
                </c:pt>
                <c:pt idx="4596">
                  <c:v>37699</c:v>
                </c:pt>
                <c:pt idx="4597">
                  <c:v>37700</c:v>
                </c:pt>
                <c:pt idx="4598">
                  <c:v>37701</c:v>
                </c:pt>
                <c:pt idx="4599">
                  <c:v>37704</c:v>
                </c:pt>
                <c:pt idx="4600">
                  <c:v>37705</c:v>
                </c:pt>
                <c:pt idx="4601">
                  <c:v>37706</c:v>
                </c:pt>
                <c:pt idx="4602">
                  <c:v>37707</c:v>
                </c:pt>
                <c:pt idx="4603">
                  <c:v>37708</c:v>
                </c:pt>
                <c:pt idx="4604">
                  <c:v>37711</c:v>
                </c:pt>
                <c:pt idx="4605">
                  <c:v>37712</c:v>
                </c:pt>
                <c:pt idx="4606">
                  <c:v>37713</c:v>
                </c:pt>
                <c:pt idx="4607">
                  <c:v>37714</c:v>
                </c:pt>
                <c:pt idx="4608">
                  <c:v>37715</c:v>
                </c:pt>
                <c:pt idx="4609">
                  <c:v>37718</c:v>
                </c:pt>
                <c:pt idx="4610">
                  <c:v>37719</c:v>
                </c:pt>
                <c:pt idx="4611">
                  <c:v>37720</c:v>
                </c:pt>
                <c:pt idx="4612">
                  <c:v>37721</c:v>
                </c:pt>
                <c:pt idx="4613">
                  <c:v>37722</c:v>
                </c:pt>
                <c:pt idx="4614">
                  <c:v>37725</c:v>
                </c:pt>
                <c:pt idx="4615">
                  <c:v>37726</c:v>
                </c:pt>
                <c:pt idx="4616">
                  <c:v>37727</c:v>
                </c:pt>
                <c:pt idx="4617">
                  <c:v>37728</c:v>
                </c:pt>
                <c:pt idx="4618">
                  <c:v>37732</c:v>
                </c:pt>
                <c:pt idx="4619">
                  <c:v>37733</c:v>
                </c:pt>
                <c:pt idx="4620">
                  <c:v>37734</c:v>
                </c:pt>
                <c:pt idx="4621">
                  <c:v>37735</c:v>
                </c:pt>
                <c:pt idx="4622">
                  <c:v>37736</c:v>
                </c:pt>
                <c:pt idx="4623">
                  <c:v>37739</c:v>
                </c:pt>
                <c:pt idx="4624">
                  <c:v>37740</c:v>
                </c:pt>
                <c:pt idx="4625">
                  <c:v>37741</c:v>
                </c:pt>
                <c:pt idx="4626">
                  <c:v>37742</c:v>
                </c:pt>
                <c:pt idx="4627">
                  <c:v>37743</c:v>
                </c:pt>
                <c:pt idx="4628">
                  <c:v>37746</c:v>
                </c:pt>
                <c:pt idx="4629">
                  <c:v>37747</c:v>
                </c:pt>
                <c:pt idx="4630">
                  <c:v>37748</c:v>
                </c:pt>
                <c:pt idx="4631">
                  <c:v>37749</c:v>
                </c:pt>
                <c:pt idx="4632">
                  <c:v>37750</c:v>
                </c:pt>
                <c:pt idx="4633">
                  <c:v>37753</c:v>
                </c:pt>
                <c:pt idx="4634">
                  <c:v>37754</c:v>
                </c:pt>
                <c:pt idx="4635">
                  <c:v>37755</c:v>
                </c:pt>
                <c:pt idx="4636">
                  <c:v>37756</c:v>
                </c:pt>
                <c:pt idx="4637">
                  <c:v>37757</c:v>
                </c:pt>
                <c:pt idx="4638">
                  <c:v>37760</c:v>
                </c:pt>
                <c:pt idx="4639">
                  <c:v>37761</c:v>
                </c:pt>
                <c:pt idx="4640">
                  <c:v>37762</c:v>
                </c:pt>
                <c:pt idx="4641">
                  <c:v>37763</c:v>
                </c:pt>
                <c:pt idx="4642">
                  <c:v>37764</c:v>
                </c:pt>
                <c:pt idx="4643">
                  <c:v>37768</c:v>
                </c:pt>
                <c:pt idx="4644">
                  <c:v>37769</c:v>
                </c:pt>
                <c:pt idx="4645">
                  <c:v>37770</c:v>
                </c:pt>
                <c:pt idx="4646">
                  <c:v>37771</c:v>
                </c:pt>
                <c:pt idx="4647">
                  <c:v>37774</c:v>
                </c:pt>
                <c:pt idx="4648">
                  <c:v>37775</c:v>
                </c:pt>
                <c:pt idx="4649">
                  <c:v>37776</c:v>
                </c:pt>
                <c:pt idx="4650">
                  <c:v>37777</c:v>
                </c:pt>
                <c:pt idx="4651">
                  <c:v>37778</c:v>
                </c:pt>
                <c:pt idx="4652">
                  <c:v>37781</c:v>
                </c:pt>
                <c:pt idx="4653">
                  <c:v>37782</c:v>
                </c:pt>
                <c:pt idx="4654">
                  <c:v>37783</c:v>
                </c:pt>
                <c:pt idx="4655">
                  <c:v>37784</c:v>
                </c:pt>
                <c:pt idx="4656">
                  <c:v>37785</c:v>
                </c:pt>
                <c:pt idx="4657">
                  <c:v>37788</c:v>
                </c:pt>
                <c:pt idx="4658">
                  <c:v>37789</c:v>
                </c:pt>
                <c:pt idx="4659">
                  <c:v>37790</c:v>
                </c:pt>
                <c:pt idx="4660">
                  <c:v>37791</c:v>
                </c:pt>
                <c:pt idx="4661">
                  <c:v>37792</c:v>
                </c:pt>
                <c:pt idx="4662">
                  <c:v>37795</c:v>
                </c:pt>
                <c:pt idx="4663">
                  <c:v>37796</c:v>
                </c:pt>
                <c:pt idx="4664">
                  <c:v>37797</c:v>
                </c:pt>
                <c:pt idx="4665">
                  <c:v>37798</c:v>
                </c:pt>
                <c:pt idx="4666">
                  <c:v>37799</c:v>
                </c:pt>
                <c:pt idx="4667">
                  <c:v>37802</c:v>
                </c:pt>
                <c:pt idx="4668">
                  <c:v>37803</c:v>
                </c:pt>
                <c:pt idx="4669">
                  <c:v>37804</c:v>
                </c:pt>
                <c:pt idx="4670">
                  <c:v>37805</c:v>
                </c:pt>
                <c:pt idx="4671">
                  <c:v>37809</c:v>
                </c:pt>
                <c:pt idx="4672">
                  <c:v>37810</c:v>
                </c:pt>
                <c:pt idx="4673">
                  <c:v>37811</c:v>
                </c:pt>
                <c:pt idx="4674">
                  <c:v>37812</c:v>
                </c:pt>
                <c:pt idx="4675">
                  <c:v>37813</c:v>
                </c:pt>
                <c:pt idx="4676">
                  <c:v>37816</c:v>
                </c:pt>
                <c:pt idx="4677">
                  <c:v>37817</c:v>
                </c:pt>
                <c:pt idx="4678">
                  <c:v>37818</c:v>
                </c:pt>
                <c:pt idx="4679">
                  <c:v>37819</c:v>
                </c:pt>
                <c:pt idx="4680">
                  <c:v>37820</c:v>
                </c:pt>
                <c:pt idx="4681">
                  <c:v>37823</c:v>
                </c:pt>
                <c:pt idx="4682">
                  <c:v>37824</c:v>
                </c:pt>
                <c:pt idx="4683">
                  <c:v>37825</c:v>
                </c:pt>
                <c:pt idx="4684">
                  <c:v>37826</c:v>
                </c:pt>
                <c:pt idx="4685">
                  <c:v>37827</c:v>
                </c:pt>
                <c:pt idx="4686">
                  <c:v>37830</c:v>
                </c:pt>
                <c:pt idx="4687">
                  <c:v>37831</c:v>
                </c:pt>
                <c:pt idx="4688">
                  <c:v>37832</c:v>
                </c:pt>
                <c:pt idx="4689">
                  <c:v>37833</c:v>
                </c:pt>
                <c:pt idx="4690">
                  <c:v>37834</c:v>
                </c:pt>
                <c:pt idx="4691">
                  <c:v>37837</c:v>
                </c:pt>
                <c:pt idx="4692">
                  <c:v>37838</c:v>
                </c:pt>
                <c:pt idx="4693">
                  <c:v>37839</c:v>
                </c:pt>
                <c:pt idx="4694">
                  <c:v>37840</c:v>
                </c:pt>
                <c:pt idx="4695">
                  <c:v>37841</c:v>
                </c:pt>
                <c:pt idx="4696">
                  <c:v>37844</c:v>
                </c:pt>
                <c:pt idx="4697">
                  <c:v>37845</c:v>
                </c:pt>
                <c:pt idx="4698">
                  <c:v>37846</c:v>
                </c:pt>
                <c:pt idx="4699">
                  <c:v>37847</c:v>
                </c:pt>
                <c:pt idx="4700">
                  <c:v>37848</c:v>
                </c:pt>
                <c:pt idx="4701">
                  <c:v>37851</c:v>
                </c:pt>
                <c:pt idx="4702">
                  <c:v>37852</c:v>
                </c:pt>
                <c:pt idx="4703">
                  <c:v>37853</c:v>
                </c:pt>
                <c:pt idx="4704">
                  <c:v>37854</c:v>
                </c:pt>
                <c:pt idx="4705">
                  <c:v>37855</c:v>
                </c:pt>
                <c:pt idx="4706">
                  <c:v>37858</c:v>
                </c:pt>
                <c:pt idx="4707">
                  <c:v>37859</c:v>
                </c:pt>
                <c:pt idx="4708">
                  <c:v>37860</c:v>
                </c:pt>
                <c:pt idx="4709">
                  <c:v>37861</c:v>
                </c:pt>
                <c:pt idx="4710">
                  <c:v>37862</c:v>
                </c:pt>
                <c:pt idx="4711">
                  <c:v>37866</c:v>
                </c:pt>
                <c:pt idx="4712">
                  <c:v>37867</c:v>
                </c:pt>
                <c:pt idx="4713">
                  <c:v>37868</c:v>
                </c:pt>
                <c:pt idx="4714">
                  <c:v>37869</c:v>
                </c:pt>
                <c:pt idx="4715">
                  <c:v>37872</c:v>
                </c:pt>
                <c:pt idx="4716">
                  <c:v>37873</c:v>
                </c:pt>
                <c:pt idx="4717">
                  <c:v>37874</c:v>
                </c:pt>
                <c:pt idx="4718">
                  <c:v>37875</c:v>
                </c:pt>
                <c:pt idx="4719">
                  <c:v>37876</c:v>
                </c:pt>
                <c:pt idx="4720">
                  <c:v>37879</c:v>
                </c:pt>
                <c:pt idx="4721">
                  <c:v>37880</c:v>
                </c:pt>
                <c:pt idx="4722">
                  <c:v>37881</c:v>
                </c:pt>
                <c:pt idx="4723">
                  <c:v>37882</c:v>
                </c:pt>
                <c:pt idx="4724">
                  <c:v>37883</c:v>
                </c:pt>
                <c:pt idx="4725">
                  <c:v>37886</c:v>
                </c:pt>
                <c:pt idx="4726">
                  <c:v>37887</c:v>
                </c:pt>
                <c:pt idx="4727">
                  <c:v>37888</c:v>
                </c:pt>
                <c:pt idx="4728">
                  <c:v>37889</c:v>
                </c:pt>
                <c:pt idx="4729">
                  <c:v>37890</c:v>
                </c:pt>
                <c:pt idx="4730">
                  <c:v>37893</c:v>
                </c:pt>
                <c:pt idx="4731">
                  <c:v>37894</c:v>
                </c:pt>
                <c:pt idx="4732">
                  <c:v>37895</c:v>
                </c:pt>
                <c:pt idx="4733">
                  <c:v>37896</c:v>
                </c:pt>
                <c:pt idx="4734">
                  <c:v>37897</c:v>
                </c:pt>
                <c:pt idx="4735">
                  <c:v>37900</c:v>
                </c:pt>
                <c:pt idx="4736">
                  <c:v>37901</c:v>
                </c:pt>
                <c:pt idx="4737">
                  <c:v>37902</c:v>
                </c:pt>
                <c:pt idx="4738">
                  <c:v>37903</c:v>
                </c:pt>
                <c:pt idx="4739">
                  <c:v>37904</c:v>
                </c:pt>
                <c:pt idx="4740">
                  <c:v>37907</c:v>
                </c:pt>
                <c:pt idx="4741">
                  <c:v>37908</c:v>
                </c:pt>
                <c:pt idx="4742">
                  <c:v>37909</c:v>
                </c:pt>
                <c:pt idx="4743">
                  <c:v>37910</c:v>
                </c:pt>
                <c:pt idx="4744">
                  <c:v>37911</c:v>
                </c:pt>
                <c:pt idx="4745">
                  <c:v>37914</c:v>
                </c:pt>
                <c:pt idx="4746">
                  <c:v>37915</c:v>
                </c:pt>
                <c:pt idx="4747">
                  <c:v>37916</c:v>
                </c:pt>
                <c:pt idx="4748">
                  <c:v>37917</c:v>
                </c:pt>
                <c:pt idx="4749">
                  <c:v>37918</c:v>
                </c:pt>
                <c:pt idx="4750">
                  <c:v>37921</c:v>
                </c:pt>
                <c:pt idx="4751">
                  <c:v>37922</c:v>
                </c:pt>
                <c:pt idx="4752">
                  <c:v>37923</c:v>
                </c:pt>
                <c:pt idx="4753">
                  <c:v>37924</c:v>
                </c:pt>
                <c:pt idx="4754">
                  <c:v>37925</c:v>
                </c:pt>
                <c:pt idx="4755">
                  <c:v>37928</c:v>
                </c:pt>
                <c:pt idx="4756">
                  <c:v>37929</c:v>
                </c:pt>
                <c:pt idx="4757">
                  <c:v>37930</c:v>
                </c:pt>
                <c:pt idx="4758">
                  <c:v>37931</c:v>
                </c:pt>
                <c:pt idx="4759">
                  <c:v>37932</c:v>
                </c:pt>
                <c:pt idx="4760">
                  <c:v>37935</c:v>
                </c:pt>
                <c:pt idx="4761">
                  <c:v>37936</c:v>
                </c:pt>
                <c:pt idx="4762">
                  <c:v>37937</c:v>
                </c:pt>
                <c:pt idx="4763">
                  <c:v>37938</c:v>
                </c:pt>
                <c:pt idx="4764">
                  <c:v>37939</c:v>
                </c:pt>
                <c:pt idx="4765">
                  <c:v>37942</c:v>
                </c:pt>
                <c:pt idx="4766">
                  <c:v>37943</c:v>
                </c:pt>
                <c:pt idx="4767">
                  <c:v>37944</c:v>
                </c:pt>
                <c:pt idx="4768">
                  <c:v>37945</c:v>
                </c:pt>
                <c:pt idx="4769">
                  <c:v>37946</c:v>
                </c:pt>
                <c:pt idx="4770">
                  <c:v>37949</c:v>
                </c:pt>
                <c:pt idx="4771">
                  <c:v>37950</c:v>
                </c:pt>
                <c:pt idx="4772">
                  <c:v>37951</c:v>
                </c:pt>
                <c:pt idx="4773">
                  <c:v>37953</c:v>
                </c:pt>
                <c:pt idx="4774">
                  <c:v>37956</c:v>
                </c:pt>
                <c:pt idx="4775">
                  <c:v>37957</c:v>
                </c:pt>
                <c:pt idx="4776">
                  <c:v>37958</c:v>
                </c:pt>
                <c:pt idx="4777">
                  <c:v>37959</c:v>
                </c:pt>
                <c:pt idx="4778">
                  <c:v>37960</c:v>
                </c:pt>
                <c:pt idx="4779">
                  <c:v>37963</c:v>
                </c:pt>
                <c:pt idx="4780">
                  <c:v>37964</c:v>
                </c:pt>
                <c:pt idx="4781">
                  <c:v>37965</c:v>
                </c:pt>
                <c:pt idx="4782">
                  <c:v>37966</c:v>
                </c:pt>
                <c:pt idx="4783">
                  <c:v>37967</c:v>
                </c:pt>
                <c:pt idx="4784">
                  <c:v>37970</c:v>
                </c:pt>
                <c:pt idx="4785">
                  <c:v>37971</c:v>
                </c:pt>
                <c:pt idx="4786">
                  <c:v>37972</c:v>
                </c:pt>
                <c:pt idx="4787">
                  <c:v>37973</c:v>
                </c:pt>
                <c:pt idx="4788">
                  <c:v>37974</c:v>
                </c:pt>
                <c:pt idx="4789">
                  <c:v>37977</c:v>
                </c:pt>
                <c:pt idx="4790">
                  <c:v>37978</c:v>
                </c:pt>
                <c:pt idx="4791">
                  <c:v>37979</c:v>
                </c:pt>
                <c:pt idx="4792">
                  <c:v>37981</c:v>
                </c:pt>
                <c:pt idx="4793">
                  <c:v>37984</c:v>
                </c:pt>
                <c:pt idx="4794">
                  <c:v>37985</c:v>
                </c:pt>
                <c:pt idx="4795">
                  <c:v>37986</c:v>
                </c:pt>
                <c:pt idx="4796">
                  <c:v>37988</c:v>
                </c:pt>
                <c:pt idx="4797">
                  <c:v>37991</c:v>
                </c:pt>
                <c:pt idx="4798">
                  <c:v>37992</c:v>
                </c:pt>
                <c:pt idx="4799">
                  <c:v>37993</c:v>
                </c:pt>
                <c:pt idx="4800">
                  <c:v>37994</c:v>
                </c:pt>
                <c:pt idx="4801">
                  <c:v>37995</c:v>
                </c:pt>
                <c:pt idx="4802">
                  <c:v>37998</c:v>
                </c:pt>
                <c:pt idx="4803">
                  <c:v>37999</c:v>
                </c:pt>
                <c:pt idx="4804">
                  <c:v>38000</c:v>
                </c:pt>
                <c:pt idx="4805">
                  <c:v>38001</c:v>
                </c:pt>
                <c:pt idx="4806">
                  <c:v>38002</c:v>
                </c:pt>
                <c:pt idx="4807">
                  <c:v>38006</c:v>
                </c:pt>
                <c:pt idx="4808">
                  <c:v>38007</c:v>
                </c:pt>
                <c:pt idx="4809">
                  <c:v>38008</c:v>
                </c:pt>
                <c:pt idx="4810">
                  <c:v>38009</c:v>
                </c:pt>
                <c:pt idx="4811">
                  <c:v>38012</c:v>
                </c:pt>
                <c:pt idx="4812">
                  <c:v>38013</c:v>
                </c:pt>
                <c:pt idx="4813">
                  <c:v>38014</c:v>
                </c:pt>
                <c:pt idx="4814">
                  <c:v>38015</c:v>
                </c:pt>
                <c:pt idx="4815">
                  <c:v>38016</c:v>
                </c:pt>
                <c:pt idx="4816">
                  <c:v>38019</c:v>
                </c:pt>
                <c:pt idx="4817">
                  <c:v>38020</c:v>
                </c:pt>
                <c:pt idx="4818">
                  <c:v>38021</c:v>
                </c:pt>
                <c:pt idx="4819">
                  <c:v>38022</c:v>
                </c:pt>
                <c:pt idx="4820">
                  <c:v>38023</c:v>
                </c:pt>
                <c:pt idx="4821">
                  <c:v>38026</c:v>
                </c:pt>
                <c:pt idx="4822">
                  <c:v>38027</c:v>
                </c:pt>
                <c:pt idx="4823">
                  <c:v>38028</c:v>
                </c:pt>
                <c:pt idx="4824">
                  <c:v>38029</c:v>
                </c:pt>
                <c:pt idx="4825">
                  <c:v>38030</c:v>
                </c:pt>
                <c:pt idx="4826">
                  <c:v>38034</c:v>
                </c:pt>
                <c:pt idx="4827">
                  <c:v>38035</c:v>
                </c:pt>
                <c:pt idx="4828">
                  <c:v>38036</c:v>
                </c:pt>
                <c:pt idx="4829">
                  <c:v>38037</c:v>
                </c:pt>
                <c:pt idx="4830">
                  <c:v>38040</c:v>
                </c:pt>
                <c:pt idx="4831">
                  <c:v>38041</c:v>
                </c:pt>
                <c:pt idx="4832">
                  <c:v>38042</c:v>
                </c:pt>
                <c:pt idx="4833">
                  <c:v>38043</c:v>
                </c:pt>
                <c:pt idx="4834">
                  <c:v>38044</c:v>
                </c:pt>
                <c:pt idx="4835">
                  <c:v>38047</c:v>
                </c:pt>
                <c:pt idx="4836">
                  <c:v>38048</c:v>
                </c:pt>
                <c:pt idx="4837">
                  <c:v>38049</c:v>
                </c:pt>
                <c:pt idx="4838">
                  <c:v>38050</c:v>
                </c:pt>
                <c:pt idx="4839">
                  <c:v>38051</c:v>
                </c:pt>
                <c:pt idx="4840">
                  <c:v>38054</c:v>
                </c:pt>
                <c:pt idx="4841">
                  <c:v>38055</c:v>
                </c:pt>
                <c:pt idx="4842">
                  <c:v>38056</c:v>
                </c:pt>
                <c:pt idx="4843">
                  <c:v>38057</c:v>
                </c:pt>
                <c:pt idx="4844">
                  <c:v>38058</c:v>
                </c:pt>
                <c:pt idx="4845">
                  <c:v>38061</c:v>
                </c:pt>
                <c:pt idx="4846">
                  <c:v>38062</c:v>
                </c:pt>
                <c:pt idx="4847">
                  <c:v>38063</c:v>
                </c:pt>
                <c:pt idx="4848">
                  <c:v>38064</c:v>
                </c:pt>
                <c:pt idx="4849">
                  <c:v>38065</c:v>
                </c:pt>
                <c:pt idx="4850">
                  <c:v>38068</c:v>
                </c:pt>
                <c:pt idx="4851">
                  <c:v>38069</c:v>
                </c:pt>
                <c:pt idx="4852">
                  <c:v>38070</c:v>
                </c:pt>
                <c:pt idx="4853">
                  <c:v>38071</c:v>
                </c:pt>
                <c:pt idx="4854">
                  <c:v>38072</c:v>
                </c:pt>
                <c:pt idx="4855">
                  <c:v>38075</c:v>
                </c:pt>
                <c:pt idx="4856">
                  <c:v>38076</c:v>
                </c:pt>
                <c:pt idx="4857">
                  <c:v>38077</c:v>
                </c:pt>
                <c:pt idx="4858">
                  <c:v>38078</c:v>
                </c:pt>
                <c:pt idx="4859">
                  <c:v>38079</c:v>
                </c:pt>
                <c:pt idx="4860">
                  <c:v>38082</c:v>
                </c:pt>
                <c:pt idx="4861">
                  <c:v>38083</c:v>
                </c:pt>
                <c:pt idx="4862">
                  <c:v>38084</c:v>
                </c:pt>
                <c:pt idx="4863">
                  <c:v>38085</c:v>
                </c:pt>
                <c:pt idx="4864">
                  <c:v>38089</c:v>
                </c:pt>
                <c:pt idx="4865">
                  <c:v>38090</c:v>
                </c:pt>
                <c:pt idx="4866">
                  <c:v>38091</c:v>
                </c:pt>
                <c:pt idx="4867">
                  <c:v>38092</c:v>
                </c:pt>
                <c:pt idx="4868">
                  <c:v>38093</c:v>
                </c:pt>
                <c:pt idx="4869">
                  <c:v>38096</c:v>
                </c:pt>
                <c:pt idx="4870">
                  <c:v>38097</c:v>
                </c:pt>
                <c:pt idx="4871">
                  <c:v>38098</c:v>
                </c:pt>
                <c:pt idx="4872">
                  <c:v>38099</c:v>
                </c:pt>
                <c:pt idx="4873">
                  <c:v>38100</c:v>
                </c:pt>
                <c:pt idx="4874">
                  <c:v>38103</c:v>
                </c:pt>
                <c:pt idx="4875">
                  <c:v>38104</c:v>
                </c:pt>
                <c:pt idx="4876">
                  <c:v>38105</c:v>
                </c:pt>
                <c:pt idx="4877">
                  <c:v>38106</c:v>
                </c:pt>
                <c:pt idx="4878">
                  <c:v>38107</c:v>
                </c:pt>
                <c:pt idx="4879">
                  <c:v>38110</c:v>
                </c:pt>
                <c:pt idx="4880">
                  <c:v>38111</c:v>
                </c:pt>
                <c:pt idx="4881">
                  <c:v>38112</c:v>
                </c:pt>
                <c:pt idx="4882">
                  <c:v>38113</c:v>
                </c:pt>
                <c:pt idx="4883">
                  <c:v>38114</c:v>
                </c:pt>
                <c:pt idx="4884">
                  <c:v>38117</c:v>
                </c:pt>
                <c:pt idx="4885">
                  <c:v>38118</c:v>
                </c:pt>
                <c:pt idx="4886">
                  <c:v>38119</c:v>
                </c:pt>
                <c:pt idx="4887">
                  <c:v>38120</c:v>
                </c:pt>
                <c:pt idx="4888">
                  <c:v>38121</c:v>
                </c:pt>
                <c:pt idx="4889">
                  <c:v>38124</c:v>
                </c:pt>
                <c:pt idx="4890">
                  <c:v>38125</c:v>
                </c:pt>
                <c:pt idx="4891">
                  <c:v>38126</c:v>
                </c:pt>
                <c:pt idx="4892">
                  <c:v>38127</c:v>
                </c:pt>
                <c:pt idx="4893">
                  <c:v>38128</c:v>
                </c:pt>
                <c:pt idx="4894">
                  <c:v>38131</c:v>
                </c:pt>
                <c:pt idx="4895">
                  <c:v>38132</c:v>
                </c:pt>
                <c:pt idx="4896">
                  <c:v>38133</c:v>
                </c:pt>
                <c:pt idx="4897">
                  <c:v>38134</c:v>
                </c:pt>
                <c:pt idx="4898">
                  <c:v>38135</c:v>
                </c:pt>
                <c:pt idx="4899">
                  <c:v>38139</c:v>
                </c:pt>
                <c:pt idx="4900">
                  <c:v>38140</c:v>
                </c:pt>
                <c:pt idx="4901">
                  <c:v>38141</c:v>
                </c:pt>
                <c:pt idx="4902">
                  <c:v>38142</c:v>
                </c:pt>
                <c:pt idx="4903">
                  <c:v>38145</c:v>
                </c:pt>
                <c:pt idx="4904">
                  <c:v>38146</c:v>
                </c:pt>
                <c:pt idx="4905">
                  <c:v>38147</c:v>
                </c:pt>
                <c:pt idx="4906">
                  <c:v>38148</c:v>
                </c:pt>
                <c:pt idx="4907">
                  <c:v>38152</c:v>
                </c:pt>
                <c:pt idx="4908">
                  <c:v>38153</c:v>
                </c:pt>
                <c:pt idx="4909">
                  <c:v>38154</c:v>
                </c:pt>
                <c:pt idx="4910">
                  <c:v>38155</c:v>
                </c:pt>
                <c:pt idx="4911">
                  <c:v>38156</c:v>
                </c:pt>
                <c:pt idx="4912">
                  <c:v>38159</c:v>
                </c:pt>
                <c:pt idx="4913">
                  <c:v>38160</c:v>
                </c:pt>
                <c:pt idx="4914">
                  <c:v>38161</c:v>
                </c:pt>
                <c:pt idx="4915">
                  <c:v>38162</c:v>
                </c:pt>
                <c:pt idx="4916">
                  <c:v>38163</c:v>
                </c:pt>
                <c:pt idx="4917">
                  <c:v>38166</c:v>
                </c:pt>
                <c:pt idx="4918">
                  <c:v>38167</c:v>
                </c:pt>
                <c:pt idx="4919">
                  <c:v>38168</c:v>
                </c:pt>
                <c:pt idx="4920">
                  <c:v>38169</c:v>
                </c:pt>
                <c:pt idx="4921">
                  <c:v>38170</c:v>
                </c:pt>
                <c:pt idx="4922">
                  <c:v>38174</c:v>
                </c:pt>
                <c:pt idx="4923">
                  <c:v>38175</c:v>
                </c:pt>
                <c:pt idx="4924">
                  <c:v>38176</c:v>
                </c:pt>
                <c:pt idx="4925">
                  <c:v>38177</c:v>
                </c:pt>
                <c:pt idx="4926">
                  <c:v>38180</c:v>
                </c:pt>
                <c:pt idx="4927">
                  <c:v>38181</c:v>
                </c:pt>
                <c:pt idx="4928">
                  <c:v>38182</c:v>
                </c:pt>
                <c:pt idx="4929">
                  <c:v>38183</c:v>
                </c:pt>
                <c:pt idx="4930">
                  <c:v>38184</c:v>
                </c:pt>
                <c:pt idx="4931">
                  <c:v>38187</c:v>
                </c:pt>
                <c:pt idx="4932">
                  <c:v>38188</c:v>
                </c:pt>
                <c:pt idx="4933">
                  <c:v>38189</c:v>
                </c:pt>
                <c:pt idx="4934">
                  <c:v>38190</c:v>
                </c:pt>
                <c:pt idx="4935">
                  <c:v>38191</c:v>
                </c:pt>
                <c:pt idx="4936">
                  <c:v>38194</c:v>
                </c:pt>
                <c:pt idx="4937">
                  <c:v>38195</c:v>
                </c:pt>
                <c:pt idx="4938">
                  <c:v>38196</c:v>
                </c:pt>
                <c:pt idx="4939">
                  <c:v>38197</c:v>
                </c:pt>
                <c:pt idx="4940">
                  <c:v>38198</c:v>
                </c:pt>
                <c:pt idx="4941">
                  <c:v>38201</c:v>
                </c:pt>
                <c:pt idx="4942">
                  <c:v>38202</c:v>
                </c:pt>
                <c:pt idx="4943">
                  <c:v>38203</c:v>
                </c:pt>
                <c:pt idx="4944">
                  <c:v>38204</c:v>
                </c:pt>
                <c:pt idx="4945">
                  <c:v>38205</c:v>
                </c:pt>
                <c:pt idx="4946">
                  <c:v>38208</c:v>
                </c:pt>
                <c:pt idx="4947">
                  <c:v>38209</c:v>
                </c:pt>
                <c:pt idx="4948">
                  <c:v>38210</c:v>
                </c:pt>
                <c:pt idx="4949">
                  <c:v>38211</c:v>
                </c:pt>
                <c:pt idx="4950">
                  <c:v>38212</c:v>
                </c:pt>
                <c:pt idx="4951">
                  <c:v>38215</c:v>
                </c:pt>
                <c:pt idx="4952">
                  <c:v>38216</c:v>
                </c:pt>
                <c:pt idx="4953">
                  <c:v>38217</c:v>
                </c:pt>
                <c:pt idx="4954">
                  <c:v>38218</c:v>
                </c:pt>
                <c:pt idx="4955">
                  <c:v>38219</c:v>
                </c:pt>
                <c:pt idx="4956">
                  <c:v>38222</c:v>
                </c:pt>
                <c:pt idx="4957">
                  <c:v>38223</c:v>
                </c:pt>
                <c:pt idx="4958">
                  <c:v>38224</c:v>
                </c:pt>
                <c:pt idx="4959">
                  <c:v>38225</c:v>
                </c:pt>
                <c:pt idx="4960">
                  <c:v>38226</c:v>
                </c:pt>
                <c:pt idx="4961">
                  <c:v>38229</c:v>
                </c:pt>
                <c:pt idx="4962">
                  <c:v>38230</c:v>
                </c:pt>
                <c:pt idx="4963">
                  <c:v>38231</c:v>
                </c:pt>
                <c:pt idx="4964">
                  <c:v>38232</c:v>
                </c:pt>
                <c:pt idx="4965">
                  <c:v>38233</c:v>
                </c:pt>
                <c:pt idx="4966">
                  <c:v>38237</c:v>
                </c:pt>
                <c:pt idx="4967">
                  <c:v>38238</c:v>
                </c:pt>
                <c:pt idx="4968">
                  <c:v>38239</c:v>
                </c:pt>
                <c:pt idx="4969">
                  <c:v>38240</c:v>
                </c:pt>
                <c:pt idx="4970">
                  <c:v>38243</c:v>
                </c:pt>
                <c:pt idx="4971">
                  <c:v>38244</c:v>
                </c:pt>
                <c:pt idx="4972">
                  <c:v>38245</c:v>
                </c:pt>
                <c:pt idx="4973">
                  <c:v>38246</c:v>
                </c:pt>
                <c:pt idx="4974">
                  <c:v>38247</c:v>
                </c:pt>
                <c:pt idx="4975">
                  <c:v>38250</c:v>
                </c:pt>
                <c:pt idx="4976">
                  <c:v>38251</c:v>
                </c:pt>
                <c:pt idx="4977">
                  <c:v>38252</c:v>
                </c:pt>
                <c:pt idx="4978">
                  <c:v>38253</c:v>
                </c:pt>
                <c:pt idx="4979">
                  <c:v>38254</c:v>
                </c:pt>
                <c:pt idx="4980">
                  <c:v>38257</c:v>
                </c:pt>
                <c:pt idx="4981">
                  <c:v>38258</c:v>
                </c:pt>
                <c:pt idx="4982">
                  <c:v>38259</c:v>
                </c:pt>
                <c:pt idx="4983">
                  <c:v>38260</c:v>
                </c:pt>
                <c:pt idx="4984">
                  <c:v>38261</c:v>
                </c:pt>
                <c:pt idx="4985">
                  <c:v>38264</c:v>
                </c:pt>
                <c:pt idx="4986">
                  <c:v>38265</c:v>
                </c:pt>
                <c:pt idx="4987">
                  <c:v>38266</c:v>
                </c:pt>
                <c:pt idx="4988">
                  <c:v>38267</c:v>
                </c:pt>
                <c:pt idx="4989">
                  <c:v>38268</c:v>
                </c:pt>
                <c:pt idx="4990">
                  <c:v>38271</c:v>
                </c:pt>
                <c:pt idx="4991">
                  <c:v>38272</c:v>
                </c:pt>
                <c:pt idx="4992">
                  <c:v>38273</c:v>
                </c:pt>
                <c:pt idx="4993">
                  <c:v>38274</c:v>
                </c:pt>
                <c:pt idx="4994">
                  <c:v>38275</c:v>
                </c:pt>
                <c:pt idx="4995">
                  <c:v>38278</c:v>
                </c:pt>
                <c:pt idx="4996">
                  <c:v>38279</c:v>
                </c:pt>
                <c:pt idx="4997">
                  <c:v>38280</c:v>
                </c:pt>
                <c:pt idx="4998">
                  <c:v>38281</c:v>
                </c:pt>
                <c:pt idx="4999">
                  <c:v>38282</c:v>
                </c:pt>
                <c:pt idx="5000">
                  <c:v>38285</c:v>
                </c:pt>
                <c:pt idx="5001">
                  <c:v>38286</c:v>
                </c:pt>
                <c:pt idx="5002">
                  <c:v>38287</c:v>
                </c:pt>
                <c:pt idx="5003">
                  <c:v>38288</c:v>
                </c:pt>
                <c:pt idx="5004">
                  <c:v>38289</c:v>
                </c:pt>
                <c:pt idx="5005">
                  <c:v>38292</c:v>
                </c:pt>
                <c:pt idx="5006">
                  <c:v>38293</c:v>
                </c:pt>
                <c:pt idx="5007">
                  <c:v>38294</c:v>
                </c:pt>
                <c:pt idx="5008">
                  <c:v>38295</c:v>
                </c:pt>
                <c:pt idx="5009">
                  <c:v>38296</c:v>
                </c:pt>
                <c:pt idx="5010">
                  <c:v>38299</c:v>
                </c:pt>
                <c:pt idx="5011">
                  <c:v>38300</c:v>
                </c:pt>
                <c:pt idx="5012">
                  <c:v>38301</c:v>
                </c:pt>
                <c:pt idx="5013">
                  <c:v>38302</c:v>
                </c:pt>
                <c:pt idx="5014">
                  <c:v>38303</c:v>
                </c:pt>
                <c:pt idx="5015">
                  <c:v>38306</c:v>
                </c:pt>
                <c:pt idx="5016">
                  <c:v>38307</c:v>
                </c:pt>
                <c:pt idx="5017">
                  <c:v>38308</c:v>
                </c:pt>
                <c:pt idx="5018">
                  <c:v>38309</c:v>
                </c:pt>
                <c:pt idx="5019">
                  <c:v>38310</c:v>
                </c:pt>
                <c:pt idx="5020">
                  <c:v>38313</c:v>
                </c:pt>
                <c:pt idx="5021">
                  <c:v>38314</c:v>
                </c:pt>
                <c:pt idx="5022">
                  <c:v>38315</c:v>
                </c:pt>
                <c:pt idx="5023">
                  <c:v>38317</c:v>
                </c:pt>
                <c:pt idx="5024">
                  <c:v>38320</c:v>
                </c:pt>
                <c:pt idx="5025">
                  <c:v>38321</c:v>
                </c:pt>
                <c:pt idx="5026">
                  <c:v>38322</c:v>
                </c:pt>
                <c:pt idx="5027">
                  <c:v>38323</c:v>
                </c:pt>
                <c:pt idx="5028">
                  <c:v>38324</c:v>
                </c:pt>
                <c:pt idx="5029">
                  <c:v>38327</c:v>
                </c:pt>
                <c:pt idx="5030">
                  <c:v>38328</c:v>
                </c:pt>
                <c:pt idx="5031">
                  <c:v>38329</c:v>
                </c:pt>
                <c:pt idx="5032">
                  <c:v>38330</c:v>
                </c:pt>
                <c:pt idx="5033">
                  <c:v>38331</c:v>
                </c:pt>
                <c:pt idx="5034">
                  <c:v>38334</c:v>
                </c:pt>
                <c:pt idx="5035">
                  <c:v>38335</c:v>
                </c:pt>
                <c:pt idx="5036">
                  <c:v>38336</c:v>
                </c:pt>
                <c:pt idx="5037">
                  <c:v>38337</c:v>
                </c:pt>
                <c:pt idx="5038">
                  <c:v>38338</c:v>
                </c:pt>
                <c:pt idx="5039">
                  <c:v>38341</c:v>
                </c:pt>
                <c:pt idx="5040">
                  <c:v>38342</c:v>
                </c:pt>
                <c:pt idx="5041">
                  <c:v>38343</c:v>
                </c:pt>
                <c:pt idx="5042">
                  <c:v>38344</c:v>
                </c:pt>
                <c:pt idx="5043">
                  <c:v>38348</c:v>
                </c:pt>
                <c:pt idx="5044">
                  <c:v>38349</c:v>
                </c:pt>
                <c:pt idx="5045">
                  <c:v>38350</c:v>
                </c:pt>
                <c:pt idx="5046">
                  <c:v>38351</c:v>
                </c:pt>
                <c:pt idx="5047">
                  <c:v>38352</c:v>
                </c:pt>
                <c:pt idx="5048">
                  <c:v>38355</c:v>
                </c:pt>
                <c:pt idx="5049">
                  <c:v>38356</c:v>
                </c:pt>
                <c:pt idx="5050">
                  <c:v>38357</c:v>
                </c:pt>
                <c:pt idx="5051">
                  <c:v>38358</c:v>
                </c:pt>
                <c:pt idx="5052">
                  <c:v>38359</c:v>
                </c:pt>
                <c:pt idx="5053">
                  <c:v>38362</c:v>
                </c:pt>
                <c:pt idx="5054">
                  <c:v>38363</c:v>
                </c:pt>
                <c:pt idx="5055">
                  <c:v>38364</c:v>
                </c:pt>
                <c:pt idx="5056">
                  <c:v>38365</c:v>
                </c:pt>
                <c:pt idx="5057">
                  <c:v>38366</c:v>
                </c:pt>
                <c:pt idx="5058">
                  <c:v>38370</c:v>
                </c:pt>
                <c:pt idx="5059">
                  <c:v>38371</c:v>
                </c:pt>
                <c:pt idx="5060">
                  <c:v>38372</c:v>
                </c:pt>
                <c:pt idx="5061">
                  <c:v>38373</c:v>
                </c:pt>
                <c:pt idx="5062">
                  <c:v>38376</c:v>
                </c:pt>
                <c:pt idx="5063">
                  <c:v>38377</c:v>
                </c:pt>
                <c:pt idx="5064">
                  <c:v>38378</c:v>
                </c:pt>
                <c:pt idx="5065">
                  <c:v>38379</c:v>
                </c:pt>
                <c:pt idx="5066">
                  <c:v>38380</c:v>
                </c:pt>
                <c:pt idx="5067">
                  <c:v>38383</c:v>
                </c:pt>
                <c:pt idx="5068">
                  <c:v>38384</c:v>
                </c:pt>
                <c:pt idx="5069">
                  <c:v>38385</c:v>
                </c:pt>
                <c:pt idx="5070">
                  <c:v>38386</c:v>
                </c:pt>
                <c:pt idx="5071">
                  <c:v>38387</c:v>
                </c:pt>
                <c:pt idx="5072">
                  <c:v>38390</c:v>
                </c:pt>
                <c:pt idx="5073">
                  <c:v>38391</c:v>
                </c:pt>
                <c:pt idx="5074">
                  <c:v>38392</c:v>
                </c:pt>
                <c:pt idx="5075">
                  <c:v>38393</c:v>
                </c:pt>
                <c:pt idx="5076">
                  <c:v>38394</c:v>
                </c:pt>
                <c:pt idx="5077">
                  <c:v>38397</c:v>
                </c:pt>
                <c:pt idx="5078">
                  <c:v>38398</c:v>
                </c:pt>
                <c:pt idx="5079">
                  <c:v>38399</c:v>
                </c:pt>
                <c:pt idx="5080">
                  <c:v>38400</c:v>
                </c:pt>
                <c:pt idx="5081">
                  <c:v>38401</c:v>
                </c:pt>
                <c:pt idx="5082">
                  <c:v>38405</c:v>
                </c:pt>
                <c:pt idx="5083">
                  <c:v>38406</c:v>
                </c:pt>
                <c:pt idx="5084">
                  <c:v>38407</c:v>
                </c:pt>
                <c:pt idx="5085">
                  <c:v>38408</c:v>
                </c:pt>
                <c:pt idx="5086">
                  <c:v>38411</c:v>
                </c:pt>
                <c:pt idx="5087">
                  <c:v>38412</c:v>
                </c:pt>
                <c:pt idx="5088">
                  <c:v>38413</c:v>
                </c:pt>
                <c:pt idx="5089">
                  <c:v>38414</c:v>
                </c:pt>
                <c:pt idx="5090">
                  <c:v>38415</c:v>
                </c:pt>
                <c:pt idx="5091">
                  <c:v>38418</c:v>
                </c:pt>
                <c:pt idx="5092">
                  <c:v>38419</c:v>
                </c:pt>
                <c:pt idx="5093">
                  <c:v>38420</c:v>
                </c:pt>
                <c:pt idx="5094">
                  <c:v>38421</c:v>
                </c:pt>
                <c:pt idx="5095">
                  <c:v>38422</c:v>
                </c:pt>
                <c:pt idx="5096">
                  <c:v>38425</c:v>
                </c:pt>
                <c:pt idx="5097">
                  <c:v>38426</c:v>
                </c:pt>
                <c:pt idx="5098">
                  <c:v>38427</c:v>
                </c:pt>
                <c:pt idx="5099">
                  <c:v>38428</c:v>
                </c:pt>
                <c:pt idx="5100">
                  <c:v>38429</c:v>
                </c:pt>
                <c:pt idx="5101">
                  <c:v>38432</c:v>
                </c:pt>
                <c:pt idx="5102">
                  <c:v>38433</c:v>
                </c:pt>
                <c:pt idx="5103">
                  <c:v>38434</c:v>
                </c:pt>
                <c:pt idx="5104">
                  <c:v>38435</c:v>
                </c:pt>
                <c:pt idx="5105">
                  <c:v>38439</c:v>
                </c:pt>
                <c:pt idx="5106">
                  <c:v>38440</c:v>
                </c:pt>
                <c:pt idx="5107">
                  <c:v>38441</c:v>
                </c:pt>
                <c:pt idx="5108">
                  <c:v>38442</c:v>
                </c:pt>
                <c:pt idx="5109">
                  <c:v>38443</c:v>
                </c:pt>
                <c:pt idx="5110">
                  <c:v>38446</c:v>
                </c:pt>
                <c:pt idx="5111">
                  <c:v>38447</c:v>
                </c:pt>
                <c:pt idx="5112">
                  <c:v>38448</c:v>
                </c:pt>
                <c:pt idx="5113">
                  <c:v>38449</c:v>
                </c:pt>
                <c:pt idx="5114">
                  <c:v>38450</c:v>
                </c:pt>
                <c:pt idx="5115">
                  <c:v>38453</c:v>
                </c:pt>
                <c:pt idx="5116">
                  <c:v>38454</c:v>
                </c:pt>
                <c:pt idx="5117">
                  <c:v>38455</c:v>
                </c:pt>
                <c:pt idx="5118">
                  <c:v>38456</c:v>
                </c:pt>
                <c:pt idx="5119">
                  <c:v>38457</c:v>
                </c:pt>
                <c:pt idx="5120">
                  <c:v>38460</c:v>
                </c:pt>
                <c:pt idx="5121">
                  <c:v>38461</c:v>
                </c:pt>
                <c:pt idx="5122">
                  <c:v>38462</c:v>
                </c:pt>
                <c:pt idx="5123">
                  <c:v>38463</c:v>
                </c:pt>
                <c:pt idx="5124">
                  <c:v>38464</c:v>
                </c:pt>
                <c:pt idx="5125">
                  <c:v>38467</c:v>
                </c:pt>
                <c:pt idx="5126">
                  <c:v>38468</c:v>
                </c:pt>
                <c:pt idx="5127">
                  <c:v>38469</c:v>
                </c:pt>
                <c:pt idx="5128">
                  <c:v>38470</c:v>
                </c:pt>
                <c:pt idx="5129">
                  <c:v>38471</c:v>
                </c:pt>
                <c:pt idx="5130">
                  <c:v>38474</c:v>
                </c:pt>
                <c:pt idx="5131">
                  <c:v>38475</c:v>
                </c:pt>
                <c:pt idx="5132">
                  <c:v>38476</c:v>
                </c:pt>
                <c:pt idx="5133">
                  <c:v>38477</c:v>
                </c:pt>
                <c:pt idx="5134">
                  <c:v>38478</c:v>
                </c:pt>
                <c:pt idx="5135">
                  <c:v>38481</c:v>
                </c:pt>
                <c:pt idx="5136">
                  <c:v>38482</c:v>
                </c:pt>
                <c:pt idx="5137">
                  <c:v>38483</c:v>
                </c:pt>
                <c:pt idx="5138">
                  <c:v>38484</c:v>
                </c:pt>
                <c:pt idx="5139">
                  <c:v>38485</c:v>
                </c:pt>
                <c:pt idx="5140">
                  <c:v>38488</c:v>
                </c:pt>
                <c:pt idx="5141">
                  <c:v>38489</c:v>
                </c:pt>
                <c:pt idx="5142">
                  <c:v>38490</c:v>
                </c:pt>
                <c:pt idx="5143">
                  <c:v>38491</c:v>
                </c:pt>
                <c:pt idx="5144">
                  <c:v>38492</c:v>
                </c:pt>
                <c:pt idx="5145">
                  <c:v>38495</c:v>
                </c:pt>
                <c:pt idx="5146">
                  <c:v>38496</c:v>
                </c:pt>
                <c:pt idx="5147">
                  <c:v>38497</c:v>
                </c:pt>
                <c:pt idx="5148">
                  <c:v>38498</c:v>
                </c:pt>
                <c:pt idx="5149">
                  <c:v>38499</c:v>
                </c:pt>
                <c:pt idx="5150">
                  <c:v>38503</c:v>
                </c:pt>
                <c:pt idx="5151">
                  <c:v>38504</c:v>
                </c:pt>
                <c:pt idx="5152">
                  <c:v>38505</c:v>
                </c:pt>
                <c:pt idx="5153">
                  <c:v>38506</c:v>
                </c:pt>
                <c:pt idx="5154">
                  <c:v>38509</c:v>
                </c:pt>
                <c:pt idx="5155">
                  <c:v>38510</c:v>
                </c:pt>
                <c:pt idx="5156">
                  <c:v>38511</c:v>
                </c:pt>
                <c:pt idx="5157">
                  <c:v>38512</c:v>
                </c:pt>
                <c:pt idx="5158">
                  <c:v>38513</c:v>
                </c:pt>
                <c:pt idx="5159">
                  <c:v>38516</c:v>
                </c:pt>
                <c:pt idx="5160">
                  <c:v>38517</c:v>
                </c:pt>
                <c:pt idx="5161">
                  <c:v>38518</c:v>
                </c:pt>
                <c:pt idx="5162">
                  <c:v>38519</c:v>
                </c:pt>
                <c:pt idx="5163">
                  <c:v>38520</c:v>
                </c:pt>
                <c:pt idx="5164">
                  <c:v>38523</c:v>
                </c:pt>
                <c:pt idx="5165">
                  <c:v>38524</c:v>
                </c:pt>
                <c:pt idx="5166">
                  <c:v>38525</c:v>
                </c:pt>
                <c:pt idx="5167">
                  <c:v>38526</c:v>
                </c:pt>
                <c:pt idx="5168">
                  <c:v>38527</c:v>
                </c:pt>
                <c:pt idx="5169">
                  <c:v>38530</c:v>
                </c:pt>
                <c:pt idx="5170">
                  <c:v>38531</c:v>
                </c:pt>
                <c:pt idx="5171">
                  <c:v>38532</c:v>
                </c:pt>
                <c:pt idx="5172">
                  <c:v>38533</c:v>
                </c:pt>
                <c:pt idx="5173">
                  <c:v>38534</c:v>
                </c:pt>
                <c:pt idx="5174">
                  <c:v>38538</c:v>
                </c:pt>
                <c:pt idx="5175">
                  <c:v>38539</c:v>
                </c:pt>
                <c:pt idx="5176">
                  <c:v>38540</c:v>
                </c:pt>
                <c:pt idx="5177">
                  <c:v>38541</c:v>
                </c:pt>
                <c:pt idx="5178">
                  <c:v>38544</c:v>
                </c:pt>
                <c:pt idx="5179">
                  <c:v>38545</c:v>
                </c:pt>
                <c:pt idx="5180">
                  <c:v>38546</c:v>
                </c:pt>
                <c:pt idx="5181">
                  <c:v>38547</c:v>
                </c:pt>
                <c:pt idx="5182">
                  <c:v>38548</c:v>
                </c:pt>
                <c:pt idx="5183">
                  <c:v>38551</c:v>
                </c:pt>
                <c:pt idx="5184">
                  <c:v>38552</c:v>
                </c:pt>
                <c:pt idx="5185">
                  <c:v>38553</c:v>
                </c:pt>
                <c:pt idx="5186">
                  <c:v>38554</c:v>
                </c:pt>
                <c:pt idx="5187">
                  <c:v>38555</c:v>
                </c:pt>
                <c:pt idx="5188">
                  <c:v>38558</c:v>
                </c:pt>
                <c:pt idx="5189">
                  <c:v>38559</c:v>
                </c:pt>
                <c:pt idx="5190">
                  <c:v>38560</c:v>
                </c:pt>
                <c:pt idx="5191">
                  <c:v>38561</c:v>
                </c:pt>
                <c:pt idx="5192">
                  <c:v>38562</c:v>
                </c:pt>
                <c:pt idx="5193">
                  <c:v>38565</c:v>
                </c:pt>
                <c:pt idx="5194">
                  <c:v>38566</c:v>
                </c:pt>
                <c:pt idx="5195">
                  <c:v>38567</c:v>
                </c:pt>
                <c:pt idx="5196">
                  <c:v>38568</c:v>
                </c:pt>
                <c:pt idx="5197">
                  <c:v>38569</c:v>
                </c:pt>
                <c:pt idx="5198">
                  <c:v>38572</c:v>
                </c:pt>
                <c:pt idx="5199">
                  <c:v>38573</c:v>
                </c:pt>
                <c:pt idx="5200">
                  <c:v>38574</c:v>
                </c:pt>
                <c:pt idx="5201">
                  <c:v>38575</c:v>
                </c:pt>
                <c:pt idx="5202">
                  <c:v>38576</c:v>
                </c:pt>
                <c:pt idx="5203">
                  <c:v>38579</c:v>
                </c:pt>
                <c:pt idx="5204">
                  <c:v>38580</c:v>
                </c:pt>
                <c:pt idx="5205">
                  <c:v>38581</c:v>
                </c:pt>
                <c:pt idx="5206">
                  <c:v>38582</c:v>
                </c:pt>
                <c:pt idx="5207">
                  <c:v>38583</c:v>
                </c:pt>
                <c:pt idx="5208">
                  <c:v>38586</c:v>
                </c:pt>
                <c:pt idx="5209">
                  <c:v>38587</c:v>
                </c:pt>
                <c:pt idx="5210">
                  <c:v>38588</c:v>
                </c:pt>
                <c:pt idx="5211">
                  <c:v>38589</c:v>
                </c:pt>
                <c:pt idx="5212">
                  <c:v>38590</c:v>
                </c:pt>
                <c:pt idx="5213">
                  <c:v>38593</c:v>
                </c:pt>
                <c:pt idx="5214">
                  <c:v>38594</c:v>
                </c:pt>
                <c:pt idx="5215">
                  <c:v>38595</c:v>
                </c:pt>
                <c:pt idx="5216">
                  <c:v>38596</c:v>
                </c:pt>
                <c:pt idx="5217">
                  <c:v>38597</c:v>
                </c:pt>
                <c:pt idx="5218">
                  <c:v>38601</c:v>
                </c:pt>
                <c:pt idx="5219">
                  <c:v>38602</c:v>
                </c:pt>
                <c:pt idx="5220">
                  <c:v>38603</c:v>
                </c:pt>
                <c:pt idx="5221">
                  <c:v>38604</c:v>
                </c:pt>
                <c:pt idx="5222">
                  <c:v>38607</c:v>
                </c:pt>
                <c:pt idx="5223">
                  <c:v>38608</c:v>
                </c:pt>
                <c:pt idx="5224">
                  <c:v>38609</c:v>
                </c:pt>
                <c:pt idx="5225">
                  <c:v>38610</c:v>
                </c:pt>
                <c:pt idx="5226">
                  <c:v>38611</c:v>
                </c:pt>
                <c:pt idx="5227">
                  <c:v>38614</c:v>
                </c:pt>
                <c:pt idx="5228">
                  <c:v>38615</c:v>
                </c:pt>
                <c:pt idx="5229">
                  <c:v>38616</c:v>
                </c:pt>
                <c:pt idx="5230">
                  <c:v>38617</c:v>
                </c:pt>
                <c:pt idx="5231">
                  <c:v>38618</c:v>
                </c:pt>
                <c:pt idx="5232">
                  <c:v>38621</c:v>
                </c:pt>
                <c:pt idx="5233">
                  <c:v>38622</c:v>
                </c:pt>
                <c:pt idx="5234">
                  <c:v>38623</c:v>
                </c:pt>
                <c:pt idx="5235">
                  <c:v>38624</c:v>
                </c:pt>
                <c:pt idx="5236">
                  <c:v>38625</c:v>
                </c:pt>
                <c:pt idx="5237">
                  <c:v>38628</c:v>
                </c:pt>
                <c:pt idx="5238">
                  <c:v>38629</c:v>
                </c:pt>
                <c:pt idx="5239">
                  <c:v>38630</c:v>
                </c:pt>
                <c:pt idx="5240">
                  <c:v>38631</c:v>
                </c:pt>
                <c:pt idx="5241">
                  <c:v>38632</c:v>
                </c:pt>
                <c:pt idx="5242">
                  <c:v>38635</c:v>
                </c:pt>
                <c:pt idx="5243">
                  <c:v>38636</c:v>
                </c:pt>
                <c:pt idx="5244">
                  <c:v>38637</c:v>
                </c:pt>
                <c:pt idx="5245">
                  <c:v>38638</c:v>
                </c:pt>
                <c:pt idx="5246">
                  <c:v>38639</c:v>
                </c:pt>
                <c:pt idx="5247">
                  <c:v>38642</c:v>
                </c:pt>
                <c:pt idx="5248">
                  <c:v>38643</c:v>
                </c:pt>
                <c:pt idx="5249">
                  <c:v>38644</c:v>
                </c:pt>
                <c:pt idx="5250">
                  <c:v>38645</c:v>
                </c:pt>
                <c:pt idx="5251">
                  <c:v>38646</c:v>
                </c:pt>
                <c:pt idx="5252">
                  <c:v>38649</c:v>
                </c:pt>
                <c:pt idx="5253">
                  <c:v>38650</c:v>
                </c:pt>
                <c:pt idx="5254">
                  <c:v>38651</c:v>
                </c:pt>
                <c:pt idx="5255">
                  <c:v>38652</c:v>
                </c:pt>
                <c:pt idx="5256">
                  <c:v>38653</c:v>
                </c:pt>
                <c:pt idx="5257">
                  <c:v>38656</c:v>
                </c:pt>
                <c:pt idx="5258">
                  <c:v>38657</c:v>
                </c:pt>
                <c:pt idx="5259">
                  <c:v>38658</c:v>
                </c:pt>
                <c:pt idx="5260">
                  <c:v>38659</c:v>
                </c:pt>
                <c:pt idx="5261">
                  <c:v>38660</c:v>
                </c:pt>
                <c:pt idx="5262">
                  <c:v>38663</c:v>
                </c:pt>
                <c:pt idx="5263">
                  <c:v>38664</c:v>
                </c:pt>
                <c:pt idx="5264">
                  <c:v>38665</c:v>
                </c:pt>
                <c:pt idx="5265">
                  <c:v>38666</c:v>
                </c:pt>
                <c:pt idx="5266">
                  <c:v>38667</c:v>
                </c:pt>
                <c:pt idx="5267">
                  <c:v>38670</c:v>
                </c:pt>
                <c:pt idx="5268">
                  <c:v>38671</c:v>
                </c:pt>
                <c:pt idx="5269">
                  <c:v>38672</c:v>
                </c:pt>
                <c:pt idx="5270">
                  <c:v>38673</c:v>
                </c:pt>
                <c:pt idx="5271">
                  <c:v>38674</c:v>
                </c:pt>
                <c:pt idx="5272">
                  <c:v>38677</c:v>
                </c:pt>
                <c:pt idx="5273">
                  <c:v>38678</c:v>
                </c:pt>
                <c:pt idx="5274">
                  <c:v>38679</c:v>
                </c:pt>
                <c:pt idx="5275">
                  <c:v>38681</c:v>
                </c:pt>
                <c:pt idx="5276">
                  <c:v>38684</c:v>
                </c:pt>
                <c:pt idx="5277">
                  <c:v>38685</c:v>
                </c:pt>
                <c:pt idx="5278">
                  <c:v>38686</c:v>
                </c:pt>
                <c:pt idx="5279">
                  <c:v>38687</c:v>
                </c:pt>
                <c:pt idx="5280">
                  <c:v>38688</c:v>
                </c:pt>
                <c:pt idx="5281">
                  <c:v>38691</c:v>
                </c:pt>
                <c:pt idx="5282">
                  <c:v>38692</c:v>
                </c:pt>
                <c:pt idx="5283">
                  <c:v>38693</c:v>
                </c:pt>
                <c:pt idx="5284">
                  <c:v>38694</c:v>
                </c:pt>
                <c:pt idx="5285">
                  <c:v>38695</c:v>
                </c:pt>
                <c:pt idx="5286">
                  <c:v>38698</c:v>
                </c:pt>
                <c:pt idx="5287">
                  <c:v>38699</c:v>
                </c:pt>
                <c:pt idx="5288">
                  <c:v>38700</c:v>
                </c:pt>
                <c:pt idx="5289">
                  <c:v>38701</c:v>
                </c:pt>
                <c:pt idx="5290">
                  <c:v>38702</c:v>
                </c:pt>
                <c:pt idx="5291">
                  <c:v>38705</c:v>
                </c:pt>
                <c:pt idx="5292">
                  <c:v>38706</c:v>
                </c:pt>
                <c:pt idx="5293">
                  <c:v>38707</c:v>
                </c:pt>
                <c:pt idx="5294">
                  <c:v>38708</c:v>
                </c:pt>
                <c:pt idx="5295">
                  <c:v>38709</c:v>
                </c:pt>
                <c:pt idx="5296">
                  <c:v>38713</c:v>
                </c:pt>
                <c:pt idx="5297">
                  <c:v>38714</c:v>
                </c:pt>
                <c:pt idx="5298">
                  <c:v>38715</c:v>
                </c:pt>
                <c:pt idx="5299">
                  <c:v>38716</c:v>
                </c:pt>
                <c:pt idx="5300">
                  <c:v>38720</c:v>
                </c:pt>
                <c:pt idx="5301">
                  <c:v>38721</c:v>
                </c:pt>
                <c:pt idx="5302">
                  <c:v>38722</c:v>
                </c:pt>
                <c:pt idx="5303">
                  <c:v>38723</c:v>
                </c:pt>
                <c:pt idx="5304">
                  <c:v>38726</c:v>
                </c:pt>
                <c:pt idx="5305">
                  <c:v>38727</c:v>
                </c:pt>
                <c:pt idx="5306">
                  <c:v>38728</c:v>
                </c:pt>
                <c:pt idx="5307">
                  <c:v>38729</c:v>
                </c:pt>
                <c:pt idx="5308">
                  <c:v>38730</c:v>
                </c:pt>
                <c:pt idx="5309">
                  <c:v>38734</c:v>
                </c:pt>
                <c:pt idx="5310">
                  <c:v>38735</c:v>
                </c:pt>
                <c:pt idx="5311">
                  <c:v>38736</c:v>
                </c:pt>
                <c:pt idx="5312">
                  <c:v>38737</c:v>
                </c:pt>
                <c:pt idx="5313">
                  <c:v>38740</c:v>
                </c:pt>
                <c:pt idx="5314">
                  <c:v>38741</c:v>
                </c:pt>
                <c:pt idx="5315">
                  <c:v>38742</c:v>
                </c:pt>
                <c:pt idx="5316">
                  <c:v>38743</c:v>
                </c:pt>
                <c:pt idx="5317">
                  <c:v>38744</c:v>
                </c:pt>
                <c:pt idx="5318">
                  <c:v>38747</c:v>
                </c:pt>
                <c:pt idx="5319">
                  <c:v>38748</c:v>
                </c:pt>
                <c:pt idx="5320">
                  <c:v>38749</c:v>
                </c:pt>
                <c:pt idx="5321">
                  <c:v>38750</c:v>
                </c:pt>
                <c:pt idx="5322">
                  <c:v>38751</c:v>
                </c:pt>
                <c:pt idx="5323">
                  <c:v>38754</c:v>
                </c:pt>
                <c:pt idx="5324">
                  <c:v>38755</c:v>
                </c:pt>
                <c:pt idx="5325">
                  <c:v>38756</c:v>
                </c:pt>
                <c:pt idx="5326">
                  <c:v>38757</c:v>
                </c:pt>
                <c:pt idx="5327">
                  <c:v>38758</c:v>
                </c:pt>
                <c:pt idx="5328">
                  <c:v>38761</c:v>
                </c:pt>
                <c:pt idx="5329">
                  <c:v>38762</c:v>
                </c:pt>
                <c:pt idx="5330">
                  <c:v>38763</c:v>
                </c:pt>
                <c:pt idx="5331">
                  <c:v>38764</c:v>
                </c:pt>
                <c:pt idx="5332">
                  <c:v>38765</c:v>
                </c:pt>
                <c:pt idx="5333">
                  <c:v>38769</c:v>
                </c:pt>
                <c:pt idx="5334">
                  <c:v>38770</c:v>
                </c:pt>
                <c:pt idx="5335">
                  <c:v>38771</c:v>
                </c:pt>
                <c:pt idx="5336">
                  <c:v>38772</c:v>
                </c:pt>
                <c:pt idx="5337">
                  <c:v>38775</c:v>
                </c:pt>
                <c:pt idx="5338">
                  <c:v>38776</c:v>
                </c:pt>
                <c:pt idx="5339">
                  <c:v>38777</c:v>
                </c:pt>
                <c:pt idx="5340">
                  <c:v>38778</c:v>
                </c:pt>
                <c:pt idx="5341">
                  <c:v>38779</c:v>
                </c:pt>
                <c:pt idx="5342">
                  <c:v>38782</c:v>
                </c:pt>
                <c:pt idx="5343">
                  <c:v>38783</c:v>
                </c:pt>
                <c:pt idx="5344">
                  <c:v>38784</c:v>
                </c:pt>
                <c:pt idx="5345">
                  <c:v>38785</c:v>
                </c:pt>
                <c:pt idx="5346">
                  <c:v>38786</c:v>
                </c:pt>
                <c:pt idx="5347">
                  <c:v>38789</c:v>
                </c:pt>
                <c:pt idx="5348">
                  <c:v>38790</c:v>
                </c:pt>
                <c:pt idx="5349">
                  <c:v>38791</c:v>
                </c:pt>
                <c:pt idx="5350">
                  <c:v>38792</c:v>
                </c:pt>
                <c:pt idx="5351">
                  <c:v>38793</c:v>
                </c:pt>
                <c:pt idx="5352">
                  <c:v>38796</c:v>
                </c:pt>
                <c:pt idx="5353">
                  <c:v>38797</c:v>
                </c:pt>
                <c:pt idx="5354">
                  <c:v>38798</c:v>
                </c:pt>
                <c:pt idx="5355">
                  <c:v>38799</c:v>
                </c:pt>
                <c:pt idx="5356">
                  <c:v>38800</c:v>
                </c:pt>
                <c:pt idx="5357">
                  <c:v>38803</c:v>
                </c:pt>
                <c:pt idx="5358">
                  <c:v>38804</c:v>
                </c:pt>
                <c:pt idx="5359">
                  <c:v>38805</c:v>
                </c:pt>
                <c:pt idx="5360">
                  <c:v>38806</c:v>
                </c:pt>
                <c:pt idx="5361">
                  <c:v>38807</c:v>
                </c:pt>
                <c:pt idx="5362">
                  <c:v>38810</c:v>
                </c:pt>
                <c:pt idx="5363">
                  <c:v>38811</c:v>
                </c:pt>
                <c:pt idx="5364">
                  <c:v>38812</c:v>
                </c:pt>
                <c:pt idx="5365">
                  <c:v>38813</c:v>
                </c:pt>
                <c:pt idx="5366">
                  <c:v>38814</c:v>
                </c:pt>
                <c:pt idx="5367">
                  <c:v>38817</c:v>
                </c:pt>
                <c:pt idx="5368">
                  <c:v>38818</c:v>
                </c:pt>
                <c:pt idx="5369">
                  <c:v>38819</c:v>
                </c:pt>
                <c:pt idx="5370">
                  <c:v>38820</c:v>
                </c:pt>
                <c:pt idx="5371">
                  <c:v>38824</c:v>
                </c:pt>
                <c:pt idx="5372">
                  <c:v>38825</c:v>
                </c:pt>
                <c:pt idx="5373">
                  <c:v>38826</c:v>
                </c:pt>
                <c:pt idx="5374">
                  <c:v>38827</c:v>
                </c:pt>
                <c:pt idx="5375">
                  <c:v>38828</c:v>
                </c:pt>
                <c:pt idx="5376">
                  <c:v>38831</c:v>
                </c:pt>
                <c:pt idx="5377">
                  <c:v>38832</c:v>
                </c:pt>
                <c:pt idx="5378">
                  <c:v>38833</c:v>
                </c:pt>
                <c:pt idx="5379">
                  <c:v>38834</c:v>
                </c:pt>
                <c:pt idx="5380">
                  <c:v>38835</c:v>
                </c:pt>
                <c:pt idx="5381">
                  <c:v>38838</c:v>
                </c:pt>
                <c:pt idx="5382">
                  <c:v>38839</c:v>
                </c:pt>
                <c:pt idx="5383">
                  <c:v>38840</c:v>
                </c:pt>
                <c:pt idx="5384">
                  <c:v>38841</c:v>
                </c:pt>
                <c:pt idx="5385">
                  <c:v>38842</c:v>
                </c:pt>
                <c:pt idx="5386">
                  <c:v>38845</c:v>
                </c:pt>
                <c:pt idx="5387">
                  <c:v>38846</c:v>
                </c:pt>
                <c:pt idx="5388">
                  <c:v>38847</c:v>
                </c:pt>
                <c:pt idx="5389">
                  <c:v>38848</c:v>
                </c:pt>
                <c:pt idx="5390">
                  <c:v>38849</c:v>
                </c:pt>
                <c:pt idx="5391">
                  <c:v>38852</c:v>
                </c:pt>
                <c:pt idx="5392">
                  <c:v>38853</c:v>
                </c:pt>
                <c:pt idx="5393">
                  <c:v>38854</c:v>
                </c:pt>
                <c:pt idx="5394">
                  <c:v>38855</c:v>
                </c:pt>
                <c:pt idx="5395">
                  <c:v>38856</c:v>
                </c:pt>
                <c:pt idx="5396">
                  <c:v>38859</c:v>
                </c:pt>
                <c:pt idx="5397">
                  <c:v>38860</c:v>
                </c:pt>
                <c:pt idx="5398">
                  <c:v>38861</c:v>
                </c:pt>
                <c:pt idx="5399">
                  <c:v>38862</c:v>
                </c:pt>
                <c:pt idx="5400">
                  <c:v>38863</c:v>
                </c:pt>
                <c:pt idx="5401">
                  <c:v>38867</c:v>
                </c:pt>
                <c:pt idx="5402">
                  <c:v>38868</c:v>
                </c:pt>
                <c:pt idx="5403">
                  <c:v>38869</c:v>
                </c:pt>
                <c:pt idx="5404">
                  <c:v>38870</c:v>
                </c:pt>
                <c:pt idx="5405">
                  <c:v>38873</c:v>
                </c:pt>
                <c:pt idx="5406">
                  <c:v>38874</c:v>
                </c:pt>
                <c:pt idx="5407">
                  <c:v>38875</c:v>
                </c:pt>
                <c:pt idx="5408">
                  <c:v>38876</c:v>
                </c:pt>
                <c:pt idx="5409">
                  <c:v>38877</c:v>
                </c:pt>
                <c:pt idx="5410">
                  <c:v>38880</c:v>
                </c:pt>
                <c:pt idx="5411">
                  <c:v>38881</c:v>
                </c:pt>
                <c:pt idx="5412">
                  <c:v>38882</c:v>
                </c:pt>
                <c:pt idx="5413">
                  <c:v>38883</c:v>
                </c:pt>
                <c:pt idx="5414">
                  <c:v>38884</c:v>
                </c:pt>
                <c:pt idx="5415">
                  <c:v>38887</c:v>
                </c:pt>
                <c:pt idx="5416">
                  <c:v>38888</c:v>
                </c:pt>
                <c:pt idx="5417">
                  <c:v>38889</c:v>
                </c:pt>
                <c:pt idx="5418">
                  <c:v>38890</c:v>
                </c:pt>
                <c:pt idx="5419">
                  <c:v>38891</c:v>
                </c:pt>
                <c:pt idx="5420">
                  <c:v>38894</c:v>
                </c:pt>
                <c:pt idx="5421">
                  <c:v>38895</c:v>
                </c:pt>
                <c:pt idx="5422">
                  <c:v>38896</c:v>
                </c:pt>
                <c:pt idx="5423">
                  <c:v>38897</c:v>
                </c:pt>
                <c:pt idx="5424">
                  <c:v>38898</c:v>
                </c:pt>
                <c:pt idx="5425">
                  <c:v>38901</c:v>
                </c:pt>
                <c:pt idx="5426">
                  <c:v>38903</c:v>
                </c:pt>
                <c:pt idx="5427">
                  <c:v>38904</c:v>
                </c:pt>
                <c:pt idx="5428">
                  <c:v>38905</c:v>
                </c:pt>
                <c:pt idx="5429">
                  <c:v>38908</c:v>
                </c:pt>
                <c:pt idx="5430">
                  <c:v>38909</c:v>
                </c:pt>
                <c:pt idx="5431">
                  <c:v>38910</c:v>
                </c:pt>
                <c:pt idx="5432">
                  <c:v>38911</c:v>
                </c:pt>
                <c:pt idx="5433">
                  <c:v>38912</c:v>
                </c:pt>
                <c:pt idx="5434">
                  <c:v>38915</c:v>
                </c:pt>
                <c:pt idx="5435">
                  <c:v>38916</c:v>
                </c:pt>
                <c:pt idx="5436">
                  <c:v>38917</c:v>
                </c:pt>
                <c:pt idx="5437">
                  <c:v>38918</c:v>
                </c:pt>
                <c:pt idx="5438">
                  <c:v>38919</c:v>
                </c:pt>
                <c:pt idx="5439">
                  <c:v>38922</c:v>
                </c:pt>
                <c:pt idx="5440">
                  <c:v>38923</c:v>
                </c:pt>
                <c:pt idx="5441">
                  <c:v>38924</c:v>
                </c:pt>
                <c:pt idx="5442">
                  <c:v>38925</c:v>
                </c:pt>
                <c:pt idx="5443">
                  <c:v>38926</c:v>
                </c:pt>
                <c:pt idx="5444">
                  <c:v>38929</c:v>
                </c:pt>
                <c:pt idx="5445">
                  <c:v>38930</c:v>
                </c:pt>
                <c:pt idx="5446">
                  <c:v>38931</c:v>
                </c:pt>
                <c:pt idx="5447">
                  <c:v>38932</c:v>
                </c:pt>
                <c:pt idx="5448">
                  <c:v>38933</c:v>
                </c:pt>
                <c:pt idx="5449">
                  <c:v>38936</c:v>
                </c:pt>
                <c:pt idx="5450">
                  <c:v>38937</c:v>
                </c:pt>
                <c:pt idx="5451">
                  <c:v>38938</c:v>
                </c:pt>
                <c:pt idx="5452">
                  <c:v>38939</c:v>
                </c:pt>
                <c:pt idx="5453">
                  <c:v>38940</c:v>
                </c:pt>
                <c:pt idx="5454">
                  <c:v>38943</c:v>
                </c:pt>
                <c:pt idx="5455">
                  <c:v>38944</c:v>
                </c:pt>
                <c:pt idx="5456">
                  <c:v>38945</c:v>
                </c:pt>
                <c:pt idx="5457">
                  <c:v>38946</c:v>
                </c:pt>
                <c:pt idx="5458">
                  <c:v>38947</c:v>
                </c:pt>
                <c:pt idx="5459">
                  <c:v>38950</c:v>
                </c:pt>
                <c:pt idx="5460">
                  <c:v>38951</c:v>
                </c:pt>
                <c:pt idx="5461">
                  <c:v>38952</c:v>
                </c:pt>
                <c:pt idx="5462">
                  <c:v>38953</c:v>
                </c:pt>
                <c:pt idx="5463">
                  <c:v>38954</c:v>
                </c:pt>
                <c:pt idx="5464">
                  <c:v>38957</c:v>
                </c:pt>
                <c:pt idx="5465">
                  <c:v>38958</c:v>
                </c:pt>
                <c:pt idx="5466">
                  <c:v>38959</c:v>
                </c:pt>
                <c:pt idx="5467">
                  <c:v>38960</c:v>
                </c:pt>
                <c:pt idx="5468">
                  <c:v>38961</c:v>
                </c:pt>
                <c:pt idx="5469">
                  <c:v>38965</c:v>
                </c:pt>
                <c:pt idx="5470">
                  <c:v>38966</c:v>
                </c:pt>
                <c:pt idx="5471">
                  <c:v>38967</c:v>
                </c:pt>
                <c:pt idx="5472">
                  <c:v>38968</c:v>
                </c:pt>
                <c:pt idx="5473">
                  <c:v>38971</c:v>
                </c:pt>
                <c:pt idx="5474">
                  <c:v>38972</c:v>
                </c:pt>
                <c:pt idx="5475">
                  <c:v>38973</c:v>
                </c:pt>
                <c:pt idx="5476">
                  <c:v>38974</c:v>
                </c:pt>
                <c:pt idx="5477">
                  <c:v>38975</c:v>
                </c:pt>
                <c:pt idx="5478">
                  <c:v>38978</c:v>
                </c:pt>
                <c:pt idx="5479">
                  <c:v>38979</c:v>
                </c:pt>
                <c:pt idx="5480">
                  <c:v>38980</c:v>
                </c:pt>
                <c:pt idx="5481">
                  <c:v>38981</c:v>
                </c:pt>
                <c:pt idx="5482">
                  <c:v>38982</c:v>
                </c:pt>
                <c:pt idx="5483">
                  <c:v>38985</c:v>
                </c:pt>
                <c:pt idx="5484">
                  <c:v>38986</c:v>
                </c:pt>
                <c:pt idx="5485">
                  <c:v>38987</c:v>
                </c:pt>
                <c:pt idx="5486">
                  <c:v>38988</c:v>
                </c:pt>
                <c:pt idx="5487">
                  <c:v>38989</c:v>
                </c:pt>
                <c:pt idx="5488">
                  <c:v>38992</c:v>
                </c:pt>
                <c:pt idx="5489">
                  <c:v>38993</c:v>
                </c:pt>
                <c:pt idx="5490">
                  <c:v>38994</c:v>
                </c:pt>
                <c:pt idx="5491">
                  <c:v>38995</c:v>
                </c:pt>
                <c:pt idx="5492">
                  <c:v>38996</c:v>
                </c:pt>
                <c:pt idx="5493">
                  <c:v>38999</c:v>
                </c:pt>
                <c:pt idx="5494">
                  <c:v>39000</c:v>
                </c:pt>
                <c:pt idx="5495">
                  <c:v>39001</c:v>
                </c:pt>
                <c:pt idx="5496">
                  <c:v>39002</c:v>
                </c:pt>
                <c:pt idx="5497">
                  <c:v>39003</c:v>
                </c:pt>
                <c:pt idx="5498">
                  <c:v>39006</c:v>
                </c:pt>
                <c:pt idx="5499">
                  <c:v>39007</c:v>
                </c:pt>
                <c:pt idx="5500">
                  <c:v>39008</c:v>
                </c:pt>
                <c:pt idx="5501">
                  <c:v>39009</c:v>
                </c:pt>
                <c:pt idx="5502">
                  <c:v>39010</c:v>
                </c:pt>
                <c:pt idx="5503">
                  <c:v>39013</c:v>
                </c:pt>
                <c:pt idx="5504">
                  <c:v>39014</c:v>
                </c:pt>
                <c:pt idx="5505">
                  <c:v>39015</c:v>
                </c:pt>
                <c:pt idx="5506">
                  <c:v>39016</c:v>
                </c:pt>
                <c:pt idx="5507">
                  <c:v>39017</c:v>
                </c:pt>
                <c:pt idx="5508">
                  <c:v>39020</c:v>
                </c:pt>
                <c:pt idx="5509">
                  <c:v>39021</c:v>
                </c:pt>
                <c:pt idx="5510">
                  <c:v>39022</c:v>
                </c:pt>
                <c:pt idx="5511">
                  <c:v>39023</c:v>
                </c:pt>
                <c:pt idx="5512">
                  <c:v>39024</c:v>
                </c:pt>
                <c:pt idx="5513">
                  <c:v>39027</c:v>
                </c:pt>
                <c:pt idx="5514">
                  <c:v>39028</c:v>
                </c:pt>
                <c:pt idx="5515">
                  <c:v>39029</c:v>
                </c:pt>
                <c:pt idx="5516">
                  <c:v>39030</c:v>
                </c:pt>
                <c:pt idx="5517">
                  <c:v>39031</c:v>
                </c:pt>
                <c:pt idx="5518">
                  <c:v>39034</c:v>
                </c:pt>
                <c:pt idx="5519">
                  <c:v>39035</c:v>
                </c:pt>
                <c:pt idx="5520">
                  <c:v>39036</c:v>
                </c:pt>
                <c:pt idx="5521">
                  <c:v>39037</c:v>
                </c:pt>
                <c:pt idx="5522">
                  <c:v>39038</c:v>
                </c:pt>
                <c:pt idx="5523">
                  <c:v>39041</c:v>
                </c:pt>
                <c:pt idx="5524">
                  <c:v>39042</c:v>
                </c:pt>
                <c:pt idx="5525">
                  <c:v>39043</c:v>
                </c:pt>
                <c:pt idx="5526">
                  <c:v>39045</c:v>
                </c:pt>
                <c:pt idx="5527">
                  <c:v>39048</c:v>
                </c:pt>
                <c:pt idx="5528">
                  <c:v>39049</c:v>
                </c:pt>
                <c:pt idx="5529">
                  <c:v>39050</c:v>
                </c:pt>
                <c:pt idx="5530">
                  <c:v>39051</c:v>
                </c:pt>
                <c:pt idx="5531">
                  <c:v>39052</c:v>
                </c:pt>
                <c:pt idx="5532">
                  <c:v>39055</c:v>
                </c:pt>
                <c:pt idx="5533">
                  <c:v>39056</c:v>
                </c:pt>
                <c:pt idx="5534">
                  <c:v>39057</c:v>
                </c:pt>
                <c:pt idx="5535">
                  <c:v>39058</c:v>
                </c:pt>
                <c:pt idx="5536">
                  <c:v>39059</c:v>
                </c:pt>
                <c:pt idx="5537">
                  <c:v>39062</c:v>
                </c:pt>
                <c:pt idx="5538">
                  <c:v>39063</c:v>
                </c:pt>
                <c:pt idx="5539">
                  <c:v>39064</c:v>
                </c:pt>
                <c:pt idx="5540">
                  <c:v>39065</c:v>
                </c:pt>
                <c:pt idx="5541">
                  <c:v>39066</c:v>
                </c:pt>
                <c:pt idx="5542">
                  <c:v>39069</c:v>
                </c:pt>
                <c:pt idx="5543">
                  <c:v>39070</c:v>
                </c:pt>
                <c:pt idx="5544">
                  <c:v>39071</c:v>
                </c:pt>
                <c:pt idx="5545">
                  <c:v>39072</c:v>
                </c:pt>
                <c:pt idx="5546">
                  <c:v>39073</c:v>
                </c:pt>
                <c:pt idx="5547">
                  <c:v>39077</c:v>
                </c:pt>
                <c:pt idx="5548">
                  <c:v>39078</c:v>
                </c:pt>
                <c:pt idx="5549">
                  <c:v>39079</c:v>
                </c:pt>
                <c:pt idx="5550">
                  <c:v>39080</c:v>
                </c:pt>
                <c:pt idx="5551">
                  <c:v>39085</c:v>
                </c:pt>
                <c:pt idx="5552">
                  <c:v>39086</c:v>
                </c:pt>
                <c:pt idx="5553">
                  <c:v>39087</c:v>
                </c:pt>
                <c:pt idx="5554">
                  <c:v>39090</c:v>
                </c:pt>
                <c:pt idx="5555">
                  <c:v>39091</c:v>
                </c:pt>
                <c:pt idx="5556">
                  <c:v>39092</c:v>
                </c:pt>
                <c:pt idx="5557">
                  <c:v>39093</c:v>
                </c:pt>
                <c:pt idx="5558">
                  <c:v>39094</c:v>
                </c:pt>
                <c:pt idx="5559">
                  <c:v>39098</c:v>
                </c:pt>
                <c:pt idx="5560">
                  <c:v>39099</c:v>
                </c:pt>
                <c:pt idx="5561">
                  <c:v>39100</c:v>
                </c:pt>
                <c:pt idx="5562">
                  <c:v>39101</c:v>
                </c:pt>
                <c:pt idx="5563">
                  <c:v>39104</c:v>
                </c:pt>
                <c:pt idx="5564">
                  <c:v>39105</c:v>
                </c:pt>
                <c:pt idx="5565">
                  <c:v>39106</c:v>
                </c:pt>
                <c:pt idx="5566">
                  <c:v>39107</c:v>
                </c:pt>
                <c:pt idx="5567">
                  <c:v>39108</c:v>
                </c:pt>
                <c:pt idx="5568">
                  <c:v>39111</c:v>
                </c:pt>
                <c:pt idx="5569">
                  <c:v>39112</c:v>
                </c:pt>
                <c:pt idx="5570">
                  <c:v>39113</c:v>
                </c:pt>
                <c:pt idx="5571">
                  <c:v>39114</c:v>
                </c:pt>
                <c:pt idx="5572">
                  <c:v>39115</c:v>
                </c:pt>
                <c:pt idx="5573">
                  <c:v>39118</c:v>
                </c:pt>
                <c:pt idx="5574">
                  <c:v>39119</c:v>
                </c:pt>
                <c:pt idx="5575">
                  <c:v>39120</c:v>
                </c:pt>
                <c:pt idx="5576">
                  <c:v>39121</c:v>
                </c:pt>
                <c:pt idx="5577">
                  <c:v>39122</c:v>
                </c:pt>
                <c:pt idx="5578">
                  <c:v>39125</c:v>
                </c:pt>
                <c:pt idx="5579">
                  <c:v>39126</c:v>
                </c:pt>
                <c:pt idx="5580">
                  <c:v>39127</c:v>
                </c:pt>
                <c:pt idx="5581">
                  <c:v>39128</c:v>
                </c:pt>
                <c:pt idx="5582">
                  <c:v>39129</c:v>
                </c:pt>
                <c:pt idx="5583">
                  <c:v>39133</c:v>
                </c:pt>
                <c:pt idx="5584">
                  <c:v>39134</c:v>
                </c:pt>
                <c:pt idx="5585">
                  <c:v>39135</c:v>
                </c:pt>
                <c:pt idx="5586">
                  <c:v>39136</c:v>
                </c:pt>
                <c:pt idx="5587">
                  <c:v>39139</c:v>
                </c:pt>
                <c:pt idx="5588">
                  <c:v>39140</c:v>
                </c:pt>
                <c:pt idx="5589">
                  <c:v>39141</c:v>
                </c:pt>
                <c:pt idx="5590">
                  <c:v>39142</c:v>
                </c:pt>
                <c:pt idx="5591">
                  <c:v>39143</c:v>
                </c:pt>
                <c:pt idx="5592">
                  <c:v>39146</c:v>
                </c:pt>
                <c:pt idx="5593">
                  <c:v>39147</c:v>
                </c:pt>
                <c:pt idx="5594">
                  <c:v>39148</c:v>
                </c:pt>
                <c:pt idx="5595">
                  <c:v>39149</c:v>
                </c:pt>
                <c:pt idx="5596">
                  <c:v>39150</c:v>
                </c:pt>
                <c:pt idx="5597">
                  <c:v>39153</c:v>
                </c:pt>
                <c:pt idx="5598">
                  <c:v>39154</c:v>
                </c:pt>
                <c:pt idx="5599">
                  <c:v>39155</c:v>
                </c:pt>
                <c:pt idx="5600">
                  <c:v>39156</c:v>
                </c:pt>
                <c:pt idx="5601">
                  <c:v>39157</c:v>
                </c:pt>
                <c:pt idx="5602">
                  <c:v>39160</c:v>
                </c:pt>
                <c:pt idx="5603">
                  <c:v>39161</c:v>
                </c:pt>
                <c:pt idx="5604">
                  <c:v>39162</c:v>
                </c:pt>
                <c:pt idx="5605">
                  <c:v>39163</c:v>
                </c:pt>
                <c:pt idx="5606">
                  <c:v>39164</c:v>
                </c:pt>
                <c:pt idx="5607">
                  <c:v>39167</c:v>
                </c:pt>
                <c:pt idx="5608">
                  <c:v>39168</c:v>
                </c:pt>
                <c:pt idx="5609">
                  <c:v>39169</c:v>
                </c:pt>
                <c:pt idx="5610">
                  <c:v>39170</c:v>
                </c:pt>
                <c:pt idx="5611">
                  <c:v>39171</c:v>
                </c:pt>
                <c:pt idx="5612">
                  <c:v>39174</c:v>
                </c:pt>
                <c:pt idx="5613">
                  <c:v>39175</c:v>
                </c:pt>
                <c:pt idx="5614">
                  <c:v>39176</c:v>
                </c:pt>
                <c:pt idx="5615">
                  <c:v>39177</c:v>
                </c:pt>
                <c:pt idx="5616">
                  <c:v>39181</c:v>
                </c:pt>
                <c:pt idx="5617">
                  <c:v>39182</c:v>
                </c:pt>
                <c:pt idx="5618">
                  <c:v>39183</c:v>
                </c:pt>
                <c:pt idx="5619">
                  <c:v>39184</c:v>
                </c:pt>
                <c:pt idx="5620">
                  <c:v>39185</c:v>
                </c:pt>
                <c:pt idx="5621">
                  <c:v>39188</c:v>
                </c:pt>
                <c:pt idx="5622">
                  <c:v>39189</c:v>
                </c:pt>
                <c:pt idx="5623">
                  <c:v>39190</c:v>
                </c:pt>
                <c:pt idx="5624">
                  <c:v>39191</c:v>
                </c:pt>
                <c:pt idx="5625">
                  <c:v>39192</c:v>
                </c:pt>
                <c:pt idx="5626">
                  <c:v>39195</c:v>
                </c:pt>
                <c:pt idx="5627">
                  <c:v>39196</c:v>
                </c:pt>
                <c:pt idx="5628">
                  <c:v>39197</c:v>
                </c:pt>
                <c:pt idx="5629">
                  <c:v>39198</c:v>
                </c:pt>
                <c:pt idx="5630">
                  <c:v>39199</c:v>
                </c:pt>
                <c:pt idx="5631">
                  <c:v>39202</c:v>
                </c:pt>
                <c:pt idx="5632">
                  <c:v>39203</c:v>
                </c:pt>
                <c:pt idx="5633">
                  <c:v>39204</c:v>
                </c:pt>
                <c:pt idx="5634">
                  <c:v>39205</c:v>
                </c:pt>
                <c:pt idx="5635">
                  <c:v>39206</c:v>
                </c:pt>
                <c:pt idx="5636">
                  <c:v>39209</c:v>
                </c:pt>
                <c:pt idx="5637">
                  <c:v>39210</c:v>
                </c:pt>
                <c:pt idx="5638">
                  <c:v>39211</c:v>
                </c:pt>
                <c:pt idx="5639">
                  <c:v>39212</c:v>
                </c:pt>
                <c:pt idx="5640">
                  <c:v>39213</c:v>
                </c:pt>
                <c:pt idx="5641">
                  <c:v>39216</c:v>
                </c:pt>
                <c:pt idx="5642">
                  <c:v>39217</c:v>
                </c:pt>
                <c:pt idx="5643">
                  <c:v>39218</c:v>
                </c:pt>
                <c:pt idx="5644">
                  <c:v>39219</c:v>
                </c:pt>
                <c:pt idx="5645">
                  <c:v>39220</c:v>
                </c:pt>
                <c:pt idx="5646">
                  <c:v>39223</c:v>
                </c:pt>
                <c:pt idx="5647">
                  <c:v>39224</c:v>
                </c:pt>
                <c:pt idx="5648">
                  <c:v>39225</c:v>
                </c:pt>
                <c:pt idx="5649">
                  <c:v>39226</c:v>
                </c:pt>
                <c:pt idx="5650">
                  <c:v>39227</c:v>
                </c:pt>
                <c:pt idx="5651">
                  <c:v>39231</c:v>
                </c:pt>
                <c:pt idx="5652">
                  <c:v>39232</c:v>
                </c:pt>
                <c:pt idx="5653">
                  <c:v>39233</c:v>
                </c:pt>
                <c:pt idx="5654">
                  <c:v>39234</c:v>
                </c:pt>
                <c:pt idx="5655">
                  <c:v>39237</c:v>
                </c:pt>
                <c:pt idx="5656">
                  <c:v>39238</c:v>
                </c:pt>
                <c:pt idx="5657">
                  <c:v>39239</c:v>
                </c:pt>
                <c:pt idx="5658">
                  <c:v>39240</c:v>
                </c:pt>
                <c:pt idx="5659">
                  <c:v>39241</c:v>
                </c:pt>
                <c:pt idx="5660">
                  <c:v>39244</c:v>
                </c:pt>
                <c:pt idx="5661">
                  <c:v>39245</c:v>
                </c:pt>
                <c:pt idx="5662">
                  <c:v>39246</c:v>
                </c:pt>
                <c:pt idx="5663">
                  <c:v>39247</c:v>
                </c:pt>
                <c:pt idx="5664">
                  <c:v>39248</c:v>
                </c:pt>
                <c:pt idx="5665">
                  <c:v>39251</c:v>
                </c:pt>
                <c:pt idx="5666">
                  <c:v>39252</c:v>
                </c:pt>
                <c:pt idx="5667">
                  <c:v>39253</c:v>
                </c:pt>
                <c:pt idx="5668">
                  <c:v>39254</c:v>
                </c:pt>
                <c:pt idx="5669">
                  <c:v>39255</c:v>
                </c:pt>
                <c:pt idx="5670">
                  <c:v>39258</c:v>
                </c:pt>
                <c:pt idx="5671">
                  <c:v>39259</c:v>
                </c:pt>
                <c:pt idx="5672">
                  <c:v>39260</c:v>
                </c:pt>
                <c:pt idx="5673">
                  <c:v>39261</c:v>
                </c:pt>
                <c:pt idx="5674">
                  <c:v>39262</c:v>
                </c:pt>
                <c:pt idx="5675">
                  <c:v>39265</c:v>
                </c:pt>
                <c:pt idx="5676">
                  <c:v>39266</c:v>
                </c:pt>
                <c:pt idx="5677">
                  <c:v>39268</c:v>
                </c:pt>
                <c:pt idx="5678">
                  <c:v>39269</c:v>
                </c:pt>
                <c:pt idx="5679">
                  <c:v>39272</c:v>
                </c:pt>
                <c:pt idx="5680">
                  <c:v>39273</c:v>
                </c:pt>
                <c:pt idx="5681">
                  <c:v>39274</c:v>
                </c:pt>
                <c:pt idx="5682">
                  <c:v>39275</c:v>
                </c:pt>
                <c:pt idx="5683">
                  <c:v>39276</c:v>
                </c:pt>
                <c:pt idx="5684">
                  <c:v>39279</c:v>
                </c:pt>
                <c:pt idx="5685">
                  <c:v>39280</c:v>
                </c:pt>
                <c:pt idx="5686">
                  <c:v>39281</c:v>
                </c:pt>
                <c:pt idx="5687">
                  <c:v>39282</c:v>
                </c:pt>
                <c:pt idx="5688">
                  <c:v>39283</c:v>
                </c:pt>
                <c:pt idx="5689">
                  <c:v>39286</c:v>
                </c:pt>
                <c:pt idx="5690">
                  <c:v>39287</c:v>
                </c:pt>
                <c:pt idx="5691">
                  <c:v>39288</c:v>
                </c:pt>
                <c:pt idx="5692">
                  <c:v>39289</c:v>
                </c:pt>
                <c:pt idx="5693">
                  <c:v>39290</c:v>
                </c:pt>
                <c:pt idx="5694">
                  <c:v>39293</c:v>
                </c:pt>
                <c:pt idx="5695">
                  <c:v>39294</c:v>
                </c:pt>
                <c:pt idx="5696">
                  <c:v>39295</c:v>
                </c:pt>
                <c:pt idx="5697">
                  <c:v>39296</c:v>
                </c:pt>
                <c:pt idx="5698">
                  <c:v>39297</c:v>
                </c:pt>
                <c:pt idx="5699">
                  <c:v>39300</c:v>
                </c:pt>
                <c:pt idx="5700">
                  <c:v>39301</c:v>
                </c:pt>
                <c:pt idx="5701">
                  <c:v>39302</c:v>
                </c:pt>
                <c:pt idx="5702">
                  <c:v>39303</c:v>
                </c:pt>
                <c:pt idx="5703">
                  <c:v>39304</c:v>
                </c:pt>
                <c:pt idx="5704">
                  <c:v>39307</c:v>
                </c:pt>
                <c:pt idx="5705">
                  <c:v>39308</c:v>
                </c:pt>
                <c:pt idx="5706">
                  <c:v>39309</c:v>
                </c:pt>
                <c:pt idx="5707">
                  <c:v>39310</c:v>
                </c:pt>
                <c:pt idx="5708">
                  <c:v>39311</c:v>
                </c:pt>
                <c:pt idx="5709">
                  <c:v>39314</c:v>
                </c:pt>
                <c:pt idx="5710">
                  <c:v>39315</c:v>
                </c:pt>
                <c:pt idx="5711">
                  <c:v>39316</c:v>
                </c:pt>
                <c:pt idx="5712">
                  <c:v>39317</c:v>
                </c:pt>
                <c:pt idx="5713">
                  <c:v>39318</c:v>
                </c:pt>
                <c:pt idx="5714">
                  <c:v>39321</c:v>
                </c:pt>
                <c:pt idx="5715">
                  <c:v>39322</c:v>
                </c:pt>
                <c:pt idx="5716">
                  <c:v>39323</c:v>
                </c:pt>
                <c:pt idx="5717">
                  <c:v>39324</c:v>
                </c:pt>
                <c:pt idx="5718">
                  <c:v>39325</c:v>
                </c:pt>
                <c:pt idx="5719">
                  <c:v>39329</c:v>
                </c:pt>
                <c:pt idx="5720">
                  <c:v>39330</c:v>
                </c:pt>
                <c:pt idx="5721">
                  <c:v>39331</c:v>
                </c:pt>
                <c:pt idx="5722">
                  <c:v>39332</c:v>
                </c:pt>
                <c:pt idx="5723">
                  <c:v>39335</c:v>
                </c:pt>
                <c:pt idx="5724">
                  <c:v>39336</c:v>
                </c:pt>
                <c:pt idx="5725">
                  <c:v>39337</c:v>
                </c:pt>
                <c:pt idx="5726">
                  <c:v>39338</c:v>
                </c:pt>
                <c:pt idx="5727">
                  <c:v>39339</c:v>
                </c:pt>
                <c:pt idx="5728">
                  <c:v>39342</c:v>
                </c:pt>
                <c:pt idx="5729">
                  <c:v>39343</c:v>
                </c:pt>
                <c:pt idx="5730">
                  <c:v>39344</c:v>
                </c:pt>
                <c:pt idx="5731">
                  <c:v>39345</c:v>
                </c:pt>
                <c:pt idx="5732">
                  <c:v>39346</c:v>
                </c:pt>
                <c:pt idx="5733">
                  <c:v>39349</c:v>
                </c:pt>
                <c:pt idx="5734">
                  <c:v>39350</c:v>
                </c:pt>
                <c:pt idx="5735">
                  <c:v>39351</c:v>
                </c:pt>
                <c:pt idx="5736">
                  <c:v>39352</c:v>
                </c:pt>
                <c:pt idx="5737">
                  <c:v>39353</c:v>
                </c:pt>
                <c:pt idx="5738">
                  <c:v>39356</c:v>
                </c:pt>
                <c:pt idx="5739">
                  <c:v>39357</c:v>
                </c:pt>
                <c:pt idx="5740">
                  <c:v>39358</c:v>
                </c:pt>
                <c:pt idx="5741">
                  <c:v>39359</c:v>
                </c:pt>
                <c:pt idx="5742">
                  <c:v>39360</c:v>
                </c:pt>
                <c:pt idx="5743">
                  <c:v>39363</c:v>
                </c:pt>
                <c:pt idx="5744">
                  <c:v>39364</c:v>
                </c:pt>
                <c:pt idx="5745">
                  <c:v>39365</c:v>
                </c:pt>
                <c:pt idx="5746">
                  <c:v>39366</c:v>
                </c:pt>
                <c:pt idx="5747">
                  <c:v>39367</c:v>
                </c:pt>
                <c:pt idx="5748">
                  <c:v>39370</c:v>
                </c:pt>
                <c:pt idx="5749">
                  <c:v>39371</c:v>
                </c:pt>
                <c:pt idx="5750">
                  <c:v>39372</c:v>
                </c:pt>
                <c:pt idx="5751">
                  <c:v>39373</c:v>
                </c:pt>
                <c:pt idx="5752">
                  <c:v>39374</c:v>
                </c:pt>
                <c:pt idx="5753">
                  <c:v>39377</c:v>
                </c:pt>
                <c:pt idx="5754">
                  <c:v>39378</c:v>
                </c:pt>
                <c:pt idx="5755">
                  <c:v>39379</c:v>
                </c:pt>
                <c:pt idx="5756">
                  <c:v>39380</c:v>
                </c:pt>
                <c:pt idx="5757">
                  <c:v>39381</c:v>
                </c:pt>
                <c:pt idx="5758">
                  <c:v>39384</c:v>
                </c:pt>
                <c:pt idx="5759">
                  <c:v>39385</c:v>
                </c:pt>
                <c:pt idx="5760">
                  <c:v>39386</c:v>
                </c:pt>
                <c:pt idx="5761">
                  <c:v>39387</c:v>
                </c:pt>
                <c:pt idx="5762">
                  <c:v>39388</c:v>
                </c:pt>
                <c:pt idx="5763">
                  <c:v>39391</c:v>
                </c:pt>
                <c:pt idx="5764">
                  <c:v>39392</c:v>
                </c:pt>
                <c:pt idx="5765">
                  <c:v>39393</c:v>
                </c:pt>
                <c:pt idx="5766">
                  <c:v>39394</c:v>
                </c:pt>
                <c:pt idx="5767">
                  <c:v>39395</c:v>
                </c:pt>
                <c:pt idx="5768">
                  <c:v>39398</c:v>
                </c:pt>
                <c:pt idx="5769">
                  <c:v>39399</c:v>
                </c:pt>
                <c:pt idx="5770">
                  <c:v>39400</c:v>
                </c:pt>
                <c:pt idx="5771">
                  <c:v>39401</c:v>
                </c:pt>
                <c:pt idx="5772">
                  <c:v>39402</c:v>
                </c:pt>
                <c:pt idx="5773">
                  <c:v>39405</c:v>
                </c:pt>
                <c:pt idx="5774">
                  <c:v>39406</c:v>
                </c:pt>
                <c:pt idx="5775">
                  <c:v>39407</c:v>
                </c:pt>
                <c:pt idx="5776">
                  <c:v>39409</c:v>
                </c:pt>
                <c:pt idx="5777">
                  <c:v>39412</c:v>
                </c:pt>
                <c:pt idx="5778">
                  <c:v>39413</c:v>
                </c:pt>
                <c:pt idx="5779">
                  <c:v>39414</c:v>
                </c:pt>
                <c:pt idx="5780">
                  <c:v>39415</c:v>
                </c:pt>
                <c:pt idx="5781">
                  <c:v>39416</c:v>
                </c:pt>
                <c:pt idx="5782">
                  <c:v>39419</c:v>
                </c:pt>
                <c:pt idx="5783">
                  <c:v>39420</c:v>
                </c:pt>
                <c:pt idx="5784">
                  <c:v>39421</c:v>
                </c:pt>
                <c:pt idx="5785">
                  <c:v>39422</c:v>
                </c:pt>
                <c:pt idx="5786">
                  <c:v>39423</c:v>
                </c:pt>
                <c:pt idx="5787">
                  <c:v>39426</c:v>
                </c:pt>
                <c:pt idx="5788">
                  <c:v>39427</c:v>
                </c:pt>
                <c:pt idx="5789">
                  <c:v>39428</c:v>
                </c:pt>
                <c:pt idx="5790">
                  <c:v>39429</c:v>
                </c:pt>
                <c:pt idx="5791">
                  <c:v>39430</c:v>
                </c:pt>
                <c:pt idx="5792">
                  <c:v>39433</c:v>
                </c:pt>
                <c:pt idx="5793">
                  <c:v>39434</c:v>
                </c:pt>
                <c:pt idx="5794">
                  <c:v>39435</c:v>
                </c:pt>
                <c:pt idx="5795">
                  <c:v>39436</c:v>
                </c:pt>
                <c:pt idx="5796">
                  <c:v>39437</c:v>
                </c:pt>
                <c:pt idx="5797">
                  <c:v>39440</c:v>
                </c:pt>
                <c:pt idx="5798">
                  <c:v>39442</c:v>
                </c:pt>
                <c:pt idx="5799">
                  <c:v>39443</c:v>
                </c:pt>
                <c:pt idx="5800">
                  <c:v>39444</c:v>
                </c:pt>
                <c:pt idx="5801">
                  <c:v>39447</c:v>
                </c:pt>
                <c:pt idx="5802">
                  <c:v>39449</c:v>
                </c:pt>
                <c:pt idx="5803">
                  <c:v>39450</c:v>
                </c:pt>
                <c:pt idx="5804">
                  <c:v>39451</c:v>
                </c:pt>
                <c:pt idx="5805">
                  <c:v>39454</c:v>
                </c:pt>
                <c:pt idx="5806">
                  <c:v>39455</c:v>
                </c:pt>
                <c:pt idx="5807">
                  <c:v>39456</c:v>
                </c:pt>
                <c:pt idx="5808">
                  <c:v>39457</c:v>
                </c:pt>
                <c:pt idx="5809">
                  <c:v>39458</c:v>
                </c:pt>
                <c:pt idx="5810">
                  <c:v>39461</c:v>
                </c:pt>
                <c:pt idx="5811">
                  <c:v>39462</c:v>
                </c:pt>
                <c:pt idx="5812">
                  <c:v>39463</c:v>
                </c:pt>
                <c:pt idx="5813">
                  <c:v>39464</c:v>
                </c:pt>
                <c:pt idx="5814">
                  <c:v>39465</c:v>
                </c:pt>
                <c:pt idx="5815">
                  <c:v>39469</c:v>
                </c:pt>
                <c:pt idx="5816">
                  <c:v>39470</c:v>
                </c:pt>
                <c:pt idx="5817">
                  <c:v>39471</c:v>
                </c:pt>
                <c:pt idx="5818">
                  <c:v>39472</c:v>
                </c:pt>
                <c:pt idx="5819">
                  <c:v>39475</c:v>
                </c:pt>
                <c:pt idx="5820">
                  <c:v>39476</c:v>
                </c:pt>
                <c:pt idx="5821">
                  <c:v>39477</c:v>
                </c:pt>
                <c:pt idx="5822">
                  <c:v>39478</c:v>
                </c:pt>
                <c:pt idx="5823">
                  <c:v>39479</c:v>
                </c:pt>
                <c:pt idx="5824">
                  <c:v>39482</c:v>
                </c:pt>
                <c:pt idx="5825">
                  <c:v>39483</c:v>
                </c:pt>
                <c:pt idx="5826">
                  <c:v>39484</c:v>
                </c:pt>
                <c:pt idx="5827">
                  <c:v>39485</c:v>
                </c:pt>
                <c:pt idx="5828">
                  <c:v>39486</c:v>
                </c:pt>
                <c:pt idx="5829">
                  <c:v>39489</c:v>
                </c:pt>
                <c:pt idx="5830">
                  <c:v>39490</c:v>
                </c:pt>
                <c:pt idx="5831">
                  <c:v>39491</c:v>
                </c:pt>
                <c:pt idx="5832">
                  <c:v>39492</c:v>
                </c:pt>
                <c:pt idx="5833">
                  <c:v>39493</c:v>
                </c:pt>
                <c:pt idx="5834">
                  <c:v>39497</c:v>
                </c:pt>
                <c:pt idx="5835">
                  <c:v>39498</c:v>
                </c:pt>
                <c:pt idx="5836">
                  <c:v>39499</c:v>
                </c:pt>
                <c:pt idx="5837">
                  <c:v>39500</c:v>
                </c:pt>
                <c:pt idx="5838">
                  <c:v>39503</c:v>
                </c:pt>
                <c:pt idx="5839">
                  <c:v>39504</c:v>
                </c:pt>
                <c:pt idx="5840">
                  <c:v>39505</c:v>
                </c:pt>
                <c:pt idx="5841">
                  <c:v>39506</c:v>
                </c:pt>
                <c:pt idx="5842">
                  <c:v>39507</c:v>
                </c:pt>
                <c:pt idx="5843">
                  <c:v>39510</c:v>
                </c:pt>
                <c:pt idx="5844">
                  <c:v>39511</c:v>
                </c:pt>
                <c:pt idx="5845">
                  <c:v>39512</c:v>
                </c:pt>
                <c:pt idx="5846">
                  <c:v>39513</c:v>
                </c:pt>
                <c:pt idx="5847">
                  <c:v>39514</c:v>
                </c:pt>
                <c:pt idx="5848">
                  <c:v>39517</c:v>
                </c:pt>
                <c:pt idx="5849">
                  <c:v>39518</c:v>
                </c:pt>
                <c:pt idx="5850">
                  <c:v>39519</c:v>
                </c:pt>
                <c:pt idx="5851">
                  <c:v>39520</c:v>
                </c:pt>
                <c:pt idx="5852">
                  <c:v>39521</c:v>
                </c:pt>
                <c:pt idx="5853">
                  <c:v>39524</c:v>
                </c:pt>
                <c:pt idx="5854">
                  <c:v>39525</c:v>
                </c:pt>
                <c:pt idx="5855">
                  <c:v>39526</c:v>
                </c:pt>
                <c:pt idx="5856">
                  <c:v>39527</c:v>
                </c:pt>
                <c:pt idx="5857">
                  <c:v>39531</c:v>
                </c:pt>
                <c:pt idx="5858">
                  <c:v>39532</c:v>
                </c:pt>
                <c:pt idx="5859">
                  <c:v>39533</c:v>
                </c:pt>
                <c:pt idx="5860">
                  <c:v>39534</c:v>
                </c:pt>
                <c:pt idx="5861">
                  <c:v>39535</c:v>
                </c:pt>
                <c:pt idx="5862">
                  <c:v>39538</c:v>
                </c:pt>
                <c:pt idx="5863">
                  <c:v>39539</c:v>
                </c:pt>
                <c:pt idx="5864">
                  <c:v>39540</c:v>
                </c:pt>
                <c:pt idx="5865">
                  <c:v>39541</c:v>
                </c:pt>
                <c:pt idx="5866">
                  <c:v>39542</c:v>
                </c:pt>
                <c:pt idx="5867">
                  <c:v>39545</c:v>
                </c:pt>
                <c:pt idx="5868">
                  <c:v>39546</c:v>
                </c:pt>
                <c:pt idx="5869">
                  <c:v>39547</c:v>
                </c:pt>
                <c:pt idx="5870">
                  <c:v>39548</c:v>
                </c:pt>
                <c:pt idx="5871">
                  <c:v>39549</c:v>
                </c:pt>
                <c:pt idx="5872">
                  <c:v>39552</c:v>
                </c:pt>
                <c:pt idx="5873">
                  <c:v>39553</c:v>
                </c:pt>
                <c:pt idx="5874">
                  <c:v>39554</c:v>
                </c:pt>
                <c:pt idx="5875">
                  <c:v>39555</c:v>
                </c:pt>
                <c:pt idx="5876">
                  <c:v>39556</c:v>
                </c:pt>
                <c:pt idx="5877">
                  <c:v>39559</c:v>
                </c:pt>
                <c:pt idx="5878">
                  <c:v>39560</c:v>
                </c:pt>
                <c:pt idx="5879">
                  <c:v>39561</c:v>
                </c:pt>
                <c:pt idx="5880">
                  <c:v>39562</c:v>
                </c:pt>
                <c:pt idx="5881">
                  <c:v>39563</c:v>
                </c:pt>
                <c:pt idx="5882">
                  <c:v>39566</c:v>
                </c:pt>
                <c:pt idx="5883">
                  <c:v>39567</c:v>
                </c:pt>
                <c:pt idx="5884">
                  <c:v>39568</c:v>
                </c:pt>
                <c:pt idx="5885">
                  <c:v>39569</c:v>
                </c:pt>
                <c:pt idx="5886">
                  <c:v>39570</c:v>
                </c:pt>
                <c:pt idx="5887">
                  <c:v>39573</c:v>
                </c:pt>
                <c:pt idx="5888">
                  <c:v>39574</c:v>
                </c:pt>
                <c:pt idx="5889">
                  <c:v>39575</c:v>
                </c:pt>
                <c:pt idx="5890">
                  <c:v>39576</c:v>
                </c:pt>
                <c:pt idx="5891">
                  <c:v>39577</c:v>
                </c:pt>
                <c:pt idx="5892">
                  <c:v>39580</c:v>
                </c:pt>
                <c:pt idx="5893">
                  <c:v>39581</c:v>
                </c:pt>
                <c:pt idx="5894">
                  <c:v>39582</c:v>
                </c:pt>
                <c:pt idx="5895">
                  <c:v>39583</c:v>
                </c:pt>
                <c:pt idx="5896">
                  <c:v>39584</c:v>
                </c:pt>
                <c:pt idx="5897">
                  <c:v>39587</c:v>
                </c:pt>
                <c:pt idx="5898">
                  <c:v>39588</c:v>
                </c:pt>
                <c:pt idx="5899">
                  <c:v>39589</c:v>
                </c:pt>
                <c:pt idx="5900">
                  <c:v>39590</c:v>
                </c:pt>
                <c:pt idx="5901">
                  <c:v>39591</c:v>
                </c:pt>
                <c:pt idx="5902">
                  <c:v>39595</c:v>
                </c:pt>
                <c:pt idx="5903">
                  <c:v>39596</c:v>
                </c:pt>
                <c:pt idx="5904">
                  <c:v>39597</c:v>
                </c:pt>
                <c:pt idx="5905">
                  <c:v>39598</c:v>
                </c:pt>
                <c:pt idx="5906">
                  <c:v>39601</c:v>
                </c:pt>
                <c:pt idx="5907">
                  <c:v>39602</c:v>
                </c:pt>
                <c:pt idx="5908">
                  <c:v>39603</c:v>
                </c:pt>
                <c:pt idx="5909">
                  <c:v>39604</c:v>
                </c:pt>
                <c:pt idx="5910">
                  <c:v>39605</c:v>
                </c:pt>
                <c:pt idx="5911">
                  <c:v>39608</c:v>
                </c:pt>
                <c:pt idx="5912">
                  <c:v>39609</c:v>
                </c:pt>
                <c:pt idx="5913">
                  <c:v>39610</c:v>
                </c:pt>
                <c:pt idx="5914">
                  <c:v>39611</c:v>
                </c:pt>
                <c:pt idx="5915">
                  <c:v>39612</c:v>
                </c:pt>
                <c:pt idx="5916">
                  <c:v>39615</c:v>
                </c:pt>
                <c:pt idx="5917">
                  <c:v>39616</c:v>
                </c:pt>
                <c:pt idx="5918">
                  <c:v>39617</c:v>
                </c:pt>
                <c:pt idx="5919">
                  <c:v>39618</c:v>
                </c:pt>
                <c:pt idx="5920">
                  <c:v>39619</c:v>
                </c:pt>
                <c:pt idx="5921">
                  <c:v>39622</c:v>
                </c:pt>
                <c:pt idx="5922">
                  <c:v>39623</c:v>
                </c:pt>
                <c:pt idx="5923">
                  <c:v>39624</c:v>
                </c:pt>
                <c:pt idx="5924">
                  <c:v>39625</c:v>
                </c:pt>
                <c:pt idx="5925">
                  <c:v>39626</c:v>
                </c:pt>
                <c:pt idx="5926">
                  <c:v>39629</c:v>
                </c:pt>
                <c:pt idx="5927">
                  <c:v>39630</c:v>
                </c:pt>
                <c:pt idx="5928">
                  <c:v>39631</c:v>
                </c:pt>
                <c:pt idx="5929">
                  <c:v>39632</c:v>
                </c:pt>
                <c:pt idx="5930">
                  <c:v>39636</c:v>
                </c:pt>
                <c:pt idx="5931">
                  <c:v>39637</c:v>
                </c:pt>
                <c:pt idx="5932">
                  <c:v>39638</c:v>
                </c:pt>
                <c:pt idx="5933">
                  <c:v>39639</c:v>
                </c:pt>
                <c:pt idx="5934">
                  <c:v>39640</c:v>
                </c:pt>
                <c:pt idx="5935">
                  <c:v>39643</c:v>
                </c:pt>
                <c:pt idx="5936">
                  <c:v>39644</c:v>
                </c:pt>
                <c:pt idx="5937">
                  <c:v>39645</c:v>
                </c:pt>
                <c:pt idx="5938">
                  <c:v>39646</c:v>
                </c:pt>
                <c:pt idx="5939">
                  <c:v>39647</c:v>
                </c:pt>
                <c:pt idx="5940">
                  <c:v>39650</c:v>
                </c:pt>
                <c:pt idx="5941">
                  <c:v>39651</c:v>
                </c:pt>
                <c:pt idx="5942">
                  <c:v>39652</c:v>
                </c:pt>
                <c:pt idx="5943">
                  <c:v>39653</c:v>
                </c:pt>
                <c:pt idx="5944">
                  <c:v>39654</c:v>
                </c:pt>
                <c:pt idx="5945">
                  <c:v>39657</c:v>
                </c:pt>
                <c:pt idx="5946">
                  <c:v>39658</c:v>
                </c:pt>
                <c:pt idx="5947">
                  <c:v>39659</c:v>
                </c:pt>
                <c:pt idx="5948">
                  <c:v>39660</c:v>
                </c:pt>
                <c:pt idx="5949">
                  <c:v>39661</c:v>
                </c:pt>
                <c:pt idx="5950">
                  <c:v>39664</c:v>
                </c:pt>
                <c:pt idx="5951">
                  <c:v>39665</c:v>
                </c:pt>
                <c:pt idx="5952">
                  <c:v>39666</c:v>
                </c:pt>
                <c:pt idx="5953">
                  <c:v>39667</c:v>
                </c:pt>
                <c:pt idx="5954">
                  <c:v>39668</c:v>
                </c:pt>
                <c:pt idx="5955">
                  <c:v>39671</c:v>
                </c:pt>
                <c:pt idx="5956">
                  <c:v>39672</c:v>
                </c:pt>
                <c:pt idx="5957">
                  <c:v>39673</c:v>
                </c:pt>
                <c:pt idx="5958">
                  <c:v>39674</c:v>
                </c:pt>
                <c:pt idx="5959">
                  <c:v>39675</c:v>
                </c:pt>
                <c:pt idx="5960">
                  <c:v>39678</c:v>
                </c:pt>
                <c:pt idx="5961">
                  <c:v>39679</c:v>
                </c:pt>
                <c:pt idx="5962">
                  <c:v>39680</c:v>
                </c:pt>
                <c:pt idx="5963">
                  <c:v>39681</c:v>
                </c:pt>
                <c:pt idx="5964">
                  <c:v>39682</c:v>
                </c:pt>
                <c:pt idx="5965">
                  <c:v>39685</c:v>
                </c:pt>
                <c:pt idx="5966">
                  <c:v>39686</c:v>
                </c:pt>
                <c:pt idx="5967">
                  <c:v>39687</c:v>
                </c:pt>
                <c:pt idx="5968">
                  <c:v>39688</c:v>
                </c:pt>
                <c:pt idx="5969">
                  <c:v>39689</c:v>
                </c:pt>
                <c:pt idx="5970">
                  <c:v>39693</c:v>
                </c:pt>
                <c:pt idx="5971">
                  <c:v>39694</c:v>
                </c:pt>
                <c:pt idx="5972">
                  <c:v>39695</c:v>
                </c:pt>
                <c:pt idx="5973">
                  <c:v>39696</c:v>
                </c:pt>
                <c:pt idx="5974">
                  <c:v>39699</c:v>
                </c:pt>
                <c:pt idx="5975">
                  <c:v>39700</c:v>
                </c:pt>
                <c:pt idx="5976">
                  <c:v>39701</c:v>
                </c:pt>
                <c:pt idx="5977">
                  <c:v>39702</c:v>
                </c:pt>
                <c:pt idx="5978">
                  <c:v>39703</c:v>
                </c:pt>
                <c:pt idx="5979">
                  <c:v>39706</c:v>
                </c:pt>
                <c:pt idx="5980">
                  <c:v>39707</c:v>
                </c:pt>
                <c:pt idx="5981">
                  <c:v>39708</c:v>
                </c:pt>
                <c:pt idx="5982">
                  <c:v>39709</c:v>
                </c:pt>
                <c:pt idx="5983">
                  <c:v>39710</c:v>
                </c:pt>
                <c:pt idx="5984">
                  <c:v>39713</c:v>
                </c:pt>
                <c:pt idx="5985">
                  <c:v>39714</c:v>
                </c:pt>
                <c:pt idx="5986">
                  <c:v>39715</c:v>
                </c:pt>
                <c:pt idx="5987">
                  <c:v>39716</c:v>
                </c:pt>
                <c:pt idx="5988">
                  <c:v>39717</c:v>
                </c:pt>
                <c:pt idx="5989">
                  <c:v>39720</c:v>
                </c:pt>
                <c:pt idx="5990">
                  <c:v>39721</c:v>
                </c:pt>
                <c:pt idx="5991">
                  <c:v>39722</c:v>
                </c:pt>
                <c:pt idx="5992">
                  <c:v>39723</c:v>
                </c:pt>
                <c:pt idx="5993">
                  <c:v>39724</c:v>
                </c:pt>
                <c:pt idx="5994">
                  <c:v>39727</c:v>
                </c:pt>
                <c:pt idx="5995">
                  <c:v>39728</c:v>
                </c:pt>
                <c:pt idx="5996">
                  <c:v>39729</c:v>
                </c:pt>
                <c:pt idx="5997">
                  <c:v>39730</c:v>
                </c:pt>
                <c:pt idx="5998">
                  <c:v>39731</c:v>
                </c:pt>
                <c:pt idx="5999">
                  <c:v>39734</c:v>
                </c:pt>
                <c:pt idx="6000">
                  <c:v>39735</c:v>
                </c:pt>
                <c:pt idx="6001">
                  <c:v>39736</c:v>
                </c:pt>
                <c:pt idx="6002">
                  <c:v>39737</c:v>
                </c:pt>
                <c:pt idx="6003">
                  <c:v>39738</c:v>
                </c:pt>
                <c:pt idx="6004">
                  <c:v>39741</c:v>
                </c:pt>
                <c:pt idx="6005">
                  <c:v>39742</c:v>
                </c:pt>
                <c:pt idx="6006">
                  <c:v>39743</c:v>
                </c:pt>
                <c:pt idx="6007">
                  <c:v>39744</c:v>
                </c:pt>
                <c:pt idx="6008">
                  <c:v>39745</c:v>
                </c:pt>
                <c:pt idx="6009">
                  <c:v>39748</c:v>
                </c:pt>
                <c:pt idx="6010">
                  <c:v>39749</c:v>
                </c:pt>
                <c:pt idx="6011">
                  <c:v>39750</c:v>
                </c:pt>
                <c:pt idx="6012">
                  <c:v>39751</c:v>
                </c:pt>
                <c:pt idx="6013">
                  <c:v>39752</c:v>
                </c:pt>
                <c:pt idx="6014">
                  <c:v>39755</c:v>
                </c:pt>
                <c:pt idx="6015">
                  <c:v>39756</c:v>
                </c:pt>
                <c:pt idx="6016">
                  <c:v>39757</c:v>
                </c:pt>
                <c:pt idx="6017">
                  <c:v>39758</c:v>
                </c:pt>
                <c:pt idx="6018">
                  <c:v>39759</c:v>
                </c:pt>
                <c:pt idx="6019">
                  <c:v>39762</c:v>
                </c:pt>
                <c:pt idx="6020">
                  <c:v>39763</c:v>
                </c:pt>
                <c:pt idx="6021">
                  <c:v>39764</c:v>
                </c:pt>
                <c:pt idx="6022">
                  <c:v>39765</c:v>
                </c:pt>
                <c:pt idx="6023">
                  <c:v>39766</c:v>
                </c:pt>
                <c:pt idx="6024">
                  <c:v>39769</c:v>
                </c:pt>
                <c:pt idx="6025">
                  <c:v>39770</c:v>
                </c:pt>
                <c:pt idx="6026">
                  <c:v>39771</c:v>
                </c:pt>
                <c:pt idx="6027">
                  <c:v>39772</c:v>
                </c:pt>
                <c:pt idx="6028">
                  <c:v>39773</c:v>
                </c:pt>
                <c:pt idx="6029">
                  <c:v>39776</c:v>
                </c:pt>
                <c:pt idx="6030">
                  <c:v>39777</c:v>
                </c:pt>
                <c:pt idx="6031">
                  <c:v>39778</c:v>
                </c:pt>
                <c:pt idx="6032">
                  <c:v>39780</c:v>
                </c:pt>
                <c:pt idx="6033">
                  <c:v>39783</c:v>
                </c:pt>
                <c:pt idx="6034">
                  <c:v>39784</c:v>
                </c:pt>
                <c:pt idx="6035">
                  <c:v>39785</c:v>
                </c:pt>
                <c:pt idx="6036">
                  <c:v>39786</c:v>
                </c:pt>
                <c:pt idx="6037">
                  <c:v>39787</c:v>
                </c:pt>
                <c:pt idx="6038">
                  <c:v>39790</c:v>
                </c:pt>
                <c:pt idx="6039">
                  <c:v>39791</c:v>
                </c:pt>
                <c:pt idx="6040">
                  <c:v>39792</c:v>
                </c:pt>
                <c:pt idx="6041">
                  <c:v>39793</c:v>
                </c:pt>
                <c:pt idx="6042">
                  <c:v>39794</c:v>
                </c:pt>
                <c:pt idx="6043">
                  <c:v>39797</c:v>
                </c:pt>
                <c:pt idx="6044">
                  <c:v>39798</c:v>
                </c:pt>
                <c:pt idx="6045">
                  <c:v>39799</c:v>
                </c:pt>
                <c:pt idx="6046">
                  <c:v>39800</c:v>
                </c:pt>
                <c:pt idx="6047">
                  <c:v>39801</c:v>
                </c:pt>
                <c:pt idx="6048">
                  <c:v>39804</c:v>
                </c:pt>
                <c:pt idx="6049">
                  <c:v>39805</c:v>
                </c:pt>
                <c:pt idx="6050">
                  <c:v>39806</c:v>
                </c:pt>
                <c:pt idx="6051">
                  <c:v>39808</c:v>
                </c:pt>
                <c:pt idx="6052">
                  <c:v>39811</c:v>
                </c:pt>
                <c:pt idx="6053">
                  <c:v>39812</c:v>
                </c:pt>
                <c:pt idx="6054">
                  <c:v>39813</c:v>
                </c:pt>
                <c:pt idx="6055">
                  <c:v>39815</c:v>
                </c:pt>
                <c:pt idx="6056">
                  <c:v>39818</c:v>
                </c:pt>
                <c:pt idx="6057">
                  <c:v>39819</c:v>
                </c:pt>
                <c:pt idx="6058">
                  <c:v>39820</c:v>
                </c:pt>
                <c:pt idx="6059">
                  <c:v>39821</c:v>
                </c:pt>
                <c:pt idx="6060">
                  <c:v>39822</c:v>
                </c:pt>
                <c:pt idx="6061">
                  <c:v>39825</c:v>
                </c:pt>
                <c:pt idx="6062">
                  <c:v>39826</c:v>
                </c:pt>
                <c:pt idx="6063">
                  <c:v>39827</c:v>
                </c:pt>
                <c:pt idx="6064">
                  <c:v>39828</c:v>
                </c:pt>
                <c:pt idx="6065">
                  <c:v>39829</c:v>
                </c:pt>
                <c:pt idx="6066">
                  <c:v>39833</c:v>
                </c:pt>
                <c:pt idx="6067">
                  <c:v>39834</c:v>
                </c:pt>
                <c:pt idx="6068">
                  <c:v>39835</c:v>
                </c:pt>
                <c:pt idx="6069">
                  <c:v>39836</c:v>
                </c:pt>
                <c:pt idx="6070">
                  <c:v>39839</c:v>
                </c:pt>
                <c:pt idx="6071">
                  <c:v>39840</c:v>
                </c:pt>
                <c:pt idx="6072">
                  <c:v>39841</c:v>
                </c:pt>
                <c:pt idx="6073">
                  <c:v>39842</c:v>
                </c:pt>
                <c:pt idx="6074">
                  <c:v>39843</c:v>
                </c:pt>
                <c:pt idx="6075">
                  <c:v>39846</c:v>
                </c:pt>
                <c:pt idx="6076">
                  <c:v>39847</c:v>
                </c:pt>
                <c:pt idx="6077">
                  <c:v>39848</c:v>
                </c:pt>
                <c:pt idx="6078">
                  <c:v>39849</c:v>
                </c:pt>
                <c:pt idx="6079">
                  <c:v>39850</c:v>
                </c:pt>
                <c:pt idx="6080">
                  <c:v>39853</c:v>
                </c:pt>
                <c:pt idx="6081">
                  <c:v>39854</c:v>
                </c:pt>
                <c:pt idx="6082">
                  <c:v>39855</c:v>
                </c:pt>
                <c:pt idx="6083">
                  <c:v>39856</c:v>
                </c:pt>
                <c:pt idx="6084">
                  <c:v>39857</c:v>
                </c:pt>
                <c:pt idx="6085">
                  <c:v>39861</c:v>
                </c:pt>
                <c:pt idx="6086">
                  <c:v>39862</c:v>
                </c:pt>
                <c:pt idx="6087">
                  <c:v>39863</c:v>
                </c:pt>
                <c:pt idx="6088">
                  <c:v>39864</c:v>
                </c:pt>
                <c:pt idx="6089">
                  <c:v>39867</c:v>
                </c:pt>
                <c:pt idx="6090">
                  <c:v>39868</c:v>
                </c:pt>
                <c:pt idx="6091">
                  <c:v>39869</c:v>
                </c:pt>
                <c:pt idx="6092">
                  <c:v>39870</c:v>
                </c:pt>
                <c:pt idx="6093">
                  <c:v>39871</c:v>
                </c:pt>
                <c:pt idx="6094">
                  <c:v>39874</c:v>
                </c:pt>
                <c:pt idx="6095">
                  <c:v>39875</c:v>
                </c:pt>
                <c:pt idx="6096">
                  <c:v>39876</c:v>
                </c:pt>
                <c:pt idx="6097">
                  <c:v>39877</c:v>
                </c:pt>
                <c:pt idx="6098">
                  <c:v>39878</c:v>
                </c:pt>
                <c:pt idx="6099">
                  <c:v>39881</c:v>
                </c:pt>
                <c:pt idx="6100">
                  <c:v>39882</c:v>
                </c:pt>
                <c:pt idx="6101">
                  <c:v>39883</c:v>
                </c:pt>
                <c:pt idx="6102">
                  <c:v>39884</c:v>
                </c:pt>
                <c:pt idx="6103">
                  <c:v>39885</c:v>
                </c:pt>
                <c:pt idx="6104">
                  <c:v>39888</c:v>
                </c:pt>
                <c:pt idx="6105">
                  <c:v>39889</c:v>
                </c:pt>
                <c:pt idx="6106">
                  <c:v>39890</c:v>
                </c:pt>
                <c:pt idx="6107">
                  <c:v>39891</c:v>
                </c:pt>
                <c:pt idx="6108">
                  <c:v>39892</c:v>
                </c:pt>
                <c:pt idx="6109">
                  <c:v>39895</c:v>
                </c:pt>
                <c:pt idx="6110">
                  <c:v>39896</c:v>
                </c:pt>
                <c:pt idx="6111">
                  <c:v>39897</c:v>
                </c:pt>
                <c:pt idx="6112">
                  <c:v>39898</c:v>
                </c:pt>
                <c:pt idx="6113">
                  <c:v>39899</c:v>
                </c:pt>
                <c:pt idx="6114">
                  <c:v>39902</c:v>
                </c:pt>
                <c:pt idx="6115">
                  <c:v>39903</c:v>
                </c:pt>
                <c:pt idx="6116">
                  <c:v>39904</c:v>
                </c:pt>
                <c:pt idx="6117">
                  <c:v>39905</c:v>
                </c:pt>
                <c:pt idx="6118">
                  <c:v>39906</c:v>
                </c:pt>
                <c:pt idx="6119">
                  <c:v>39909</c:v>
                </c:pt>
                <c:pt idx="6120">
                  <c:v>39910</c:v>
                </c:pt>
                <c:pt idx="6121">
                  <c:v>39911</c:v>
                </c:pt>
                <c:pt idx="6122">
                  <c:v>39912</c:v>
                </c:pt>
                <c:pt idx="6123">
                  <c:v>39916</c:v>
                </c:pt>
                <c:pt idx="6124">
                  <c:v>39917</c:v>
                </c:pt>
                <c:pt idx="6125">
                  <c:v>39918</c:v>
                </c:pt>
                <c:pt idx="6126">
                  <c:v>39919</c:v>
                </c:pt>
                <c:pt idx="6127">
                  <c:v>39920</c:v>
                </c:pt>
                <c:pt idx="6128">
                  <c:v>39923</c:v>
                </c:pt>
                <c:pt idx="6129">
                  <c:v>39924</c:v>
                </c:pt>
                <c:pt idx="6130">
                  <c:v>39925</c:v>
                </c:pt>
                <c:pt idx="6131">
                  <c:v>39926</c:v>
                </c:pt>
                <c:pt idx="6132">
                  <c:v>39927</c:v>
                </c:pt>
                <c:pt idx="6133">
                  <c:v>39930</c:v>
                </c:pt>
                <c:pt idx="6134">
                  <c:v>39931</c:v>
                </c:pt>
                <c:pt idx="6135">
                  <c:v>39932</c:v>
                </c:pt>
                <c:pt idx="6136">
                  <c:v>39933</c:v>
                </c:pt>
                <c:pt idx="6137">
                  <c:v>39934</c:v>
                </c:pt>
                <c:pt idx="6138">
                  <c:v>39937</c:v>
                </c:pt>
                <c:pt idx="6139">
                  <c:v>39938</c:v>
                </c:pt>
                <c:pt idx="6140">
                  <c:v>39939</c:v>
                </c:pt>
                <c:pt idx="6141">
                  <c:v>39940</c:v>
                </c:pt>
                <c:pt idx="6142">
                  <c:v>39941</c:v>
                </c:pt>
                <c:pt idx="6143">
                  <c:v>39944</c:v>
                </c:pt>
                <c:pt idx="6144">
                  <c:v>39945</c:v>
                </c:pt>
                <c:pt idx="6145">
                  <c:v>39946</c:v>
                </c:pt>
                <c:pt idx="6146">
                  <c:v>39947</c:v>
                </c:pt>
                <c:pt idx="6147">
                  <c:v>39948</c:v>
                </c:pt>
                <c:pt idx="6148">
                  <c:v>39951</c:v>
                </c:pt>
                <c:pt idx="6149">
                  <c:v>39952</c:v>
                </c:pt>
                <c:pt idx="6150">
                  <c:v>39953</c:v>
                </c:pt>
                <c:pt idx="6151">
                  <c:v>39954</c:v>
                </c:pt>
                <c:pt idx="6152">
                  <c:v>39955</c:v>
                </c:pt>
                <c:pt idx="6153">
                  <c:v>39959</c:v>
                </c:pt>
                <c:pt idx="6154">
                  <c:v>39960</c:v>
                </c:pt>
                <c:pt idx="6155">
                  <c:v>39961</c:v>
                </c:pt>
                <c:pt idx="6156">
                  <c:v>39962</c:v>
                </c:pt>
                <c:pt idx="6157">
                  <c:v>39965</c:v>
                </c:pt>
                <c:pt idx="6158">
                  <c:v>39966</c:v>
                </c:pt>
                <c:pt idx="6159">
                  <c:v>39967</c:v>
                </c:pt>
                <c:pt idx="6160">
                  <c:v>39968</c:v>
                </c:pt>
                <c:pt idx="6161">
                  <c:v>39969</c:v>
                </c:pt>
                <c:pt idx="6162">
                  <c:v>39972</c:v>
                </c:pt>
                <c:pt idx="6163">
                  <c:v>39973</c:v>
                </c:pt>
                <c:pt idx="6164">
                  <c:v>39974</c:v>
                </c:pt>
                <c:pt idx="6165">
                  <c:v>39975</c:v>
                </c:pt>
                <c:pt idx="6166">
                  <c:v>39976</c:v>
                </c:pt>
                <c:pt idx="6167">
                  <c:v>39979</c:v>
                </c:pt>
                <c:pt idx="6168">
                  <c:v>39980</c:v>
                </c:pt>
                <c:pt idx="6169">
                  <c:v>39981</c:v>
                </c:pt>
                <c:pt idx="6170">
                  <c:v>39982</c:v>
                </c:pt>
                <c:pt idx="6171">
                  <c:v>39983</c:v>
                </c:pt>
                <c:pt idx="6172">
                  <c:v>39986</c:v>
                </c:pt>
                <c:pt idx="6173">
                  <c:v>39987</c:v>
                </c:pt>
                <c:pt idx="6174">
                  <c:v>39988</c:v>
                </c:pt>
                <c:pt idx="6175">
                  <c:v>39989</c:v>
                </c:pt>
                <c:pt idx="6176">
                  <c:v>39990</c:v>
                </c:pt>
                <c:pt idx="6177">
                  <c:v>39993</c:v>
                </c:pt>
                <c:pt idx="6178">
                  <c:v>39994</c:v>
                </c:pt>
                <c:pt idx="6179">
                  <c:v>39995</c:v>
                </c:pt>
                <c:pt idx="6180">
                  <c:v>39996</c:v>
                </c:pt>
                <c:pt idx="6181">
                  <c:v>40000</c:v>
                </c:pt>
                <c:pt idx="6182">
                  <c:v>40001</c:v>
                </c:pt>
                <c:pt idx="6183">
                  <c:v>40002</c:v>
                </c:pt>
                <c:pt idx="6184">
                  <c:v>40003</c:v>
                </c:pt>
                <c:pt idx="6185">
                  <c:v>40004</c:v>
                </c:pt>
                <c:pt idx="6186">
                  <c:v>40007</c:v>
                </c:pt>
                <c:pt idx="6187">
                  <c:v>40008</c:v>
                </c:pt>
                <c:pt idx="6188">
                  <c:v>40009</c:v>
                </c:pt>
                <c:pt idx="6189">
                  <c:v>40010</c:v>
                </c:pt>
                <c:pt idx="6190">
                  <c:v>40011</c:v>
                </c:pt>
                <c:pt idx="6191">
                  <c:v>40014</c:v>
                </c:pt>
                <c:pt idx="6192">
                  <c:v>40015</c:v>
                </c:pt>
                <c:pt idx="6193">
                  <c:v>40016</c:v>
                </c:pt>
                <c:pt idx="6194">
                  <c:v>40017</c:v>
                </c:pt>
                <c:pt idx="6195">
                  <c:v>40018</c:v>
                </c:pt>
                <c:pt idx="6196">
                  <c:v>40021</c:v>
                </c:pt>
                <c:pt idx="6197">
                  <c:v>40022</c:v>
                </c:pt>
                <c:pt idx="6198">
                  <c:v>40023</c:v>
                </c:pt>
                <c:pt idx="6199">
                  <c:v>40024</c:v>
                </c:pt>
                <c:pt idx="6200">
                  <c:v>40025</c:v>
                </c:pt>
                <c:pt idx="6201">
                  <c:v>40028</c:v>
                </c:pt>
                <c:pt idx="6202">
                  <c:v>40029</c:v>
                </c:pt>
                <c:pt idx="6203">
                  <c:v>40030</c:v>
                </c:pt>
                <c:pt idx="6204">
                  <c:v>40031</c:v>
                </c:pt>
                <c:pt idx="6205">
                  <c:v>40032</c:v>
                </c:pt>
                <c:pt idx="6206">
                  <c:v>40035</c:v>
                </c:pt>
                <c:pt idx="6207">
                  <c:v>40036</c:v>
                </c:pt>
                <c:pt idx="6208">
                  <c:v>40037</c:v>
                </c:pt>
                <c:pt idx="6209">
                  <c:v>40038</c:v>
                </c:pt>
                <c:pt idx="6210">
                  <c:v>40039</c:v>
                </c:pt>
                <c:pt idx="6211">
                  <c:v>40042</c:v>
                </c:pt>
                <c:pt idx="6212">
                  <c:v>40043</c:v>
                </c:pt>
                <c:pt idx="6213">
                  <c:v>40044</c:v>
                </c:pt>
                <c:pt idx="6214">
                  <c:v>40045</c:v>
                </c:pt>
                <c:pt idx="6215">
                  <c:v>40046</c:v>
                </c:pt>
                <c:pt idx="6216">
                  <c:v>40049</c:v>
                </c:pt>
                <c:pt idx="6217">
                  <c:v>40050</c:v>
                </c:pt>
                <c:pt idx="6218">
                  <c:v>40051</c:v>
                </c:pt>
                <c:pt idx="6219">
                  <c:v>40052</c:v>
                </c:pt>
                <c:pt idx="6220">
                  <c:v>40053</c:v>
                </c:pt>
                <c:pt idx="6221">
                  <c:v>40056</c:v>
                </c:pt>
                <c:pt idx="6222">
                  <c:v>40057</c:v>
                </c:pt>
                <c:pt idx="6223">
                  <c:v>40058</c:v>
                </c:pt>
                <c:pt idx="6224">
                  <c:v>40059</c:v>
                </c:pt>
                <c:pt idx="6225">
                  <c:v>40060</c:v>
                </c:pt>
                <c:pt idx="6226">
                  <c:v>40064</c:v>
                </c:pt>
                <c:pt idx="6227">
                  <c:v>40065</c:v>
                </c:pt>
                <c:pt idx="6228">
                  <c:v>40066</c:v>
                </c:pt>
                <c:pt idx="6229">
                  <c:v>40067</c:v>
                </c:pt>
                <c:pt idx="6230">
                  <c:v>40070</c:v>
                </c:pt>
                <c:pt idx="6231">
                  <c:v>40071</c:v>
                </c:pt>
                <c:pt idx="6232">
                  <c:v>40072</c:v>
                </c:pt>
                <c:pt idx="6233">
                  <c:v>40073</c:v>
                </c:pt>
                <c:pt idx="6234">
                  <c:v>40074</c:v>
                </c:pt>
                <c:pt idx="6235">
                  <c:v>40077</c:v>
                </c:pt>
                <c:pt idx="6236">
                  <c:v>40078</c:v>
                </c:pt>
                <c:pt idx="6237">
                  <c:v>40079</c:v>
                </c:pt>
                <c:pt idx="6238">
                  <c:v>40080</c:v>
                </c:pt>
                <c:pt idx="6239">
                  <c:v>40081</c:v>
                </c:pt>
                <c:pt idx="6240">
                  <c:v>40084</c:v>
                </c:pt>
                <c:pt idx="6241">
                  <c:v>40085</c:v>
                </c:pt>
                <c:pt idx="6242">
                  <c:v>40086</c:v>
                </c:pt>
                <c:pt idx="6243">
                  <c:v>40087</c:v>
                </c:pt>
                <c:pt idx="6244">
                  <c:v>40088</c:v>
                </c:pt>
                <c:pt idx="6245">
                  <c:v>40091</c:v>
                </c:pt>
                <c:pt idx="6246">
                  <c:v>40092</c:v>
                </c:pt>
                <c:pt idx="6247">
                  <c:v>40093</c:v>
                </c:pt>
                <c:pt idx="6248">
                  <c:v>40094</c:v>
                </c:pt>
                <c:pt idx="6249">
                  <c:v>40095</c:v>
                </c:pt>
                <c:pt idx="6250">
                  <c:v>40098</c:v>
                </c:pt>
                <c:pt idx="6251">
                  <c:v>40099</c:v>
                </c:pt>
                <c:pt idx="6252">
                  <c:v>40100</c:v>
                </c:pt>
                <c:pt idx="6253">
                  <c:v>40101</c:v>
                </c:pt>
                <c:pt idx="6254">
                  <c:v>40102</c:v>
                </c:pt>
                <c:pt idx="6255">
                  <c:v>40105</c:v>
                </c:pt>
                <c:pt idx="6256">
                  <c:v>40106</c:v>
                </c:pt>
                <c:pt idx="6257">
                  <c:v>40107</c:v>
                </c:pt>
                <c:pt idx="6258">
                  <c:v>40108</c:v>
                </c:pt>
                <c:pt idx="6259">
                  <c:v>40109</c:v>
                </c:pt>
                <c:pt idx="6260">
                  <c:v>40112</c:v>
                </c:pt>
                <c:pt idx="6261">
                  <c:v>40113</c:v>
                </c:pt>
                <c:pt idx="6262">
                  <c:v>40114</c:v>
                </c:pt>
                <c:pt idx="6263">
                  <c:v>40115</c:v>
                </c:pt>
                <c:pt idx="6264">
                  <c:v>40116</c:v>
                </c:pt>
                <c:pt idx="6265">
                  <c:v>40119</c:v>
                </c:pt>
                <c:pt idx="6266">
                  <c:v>40120</c:v>
                </c:pt>
                <c:pt idx="6267">
                  <c:v>40121</c:v>
                </c:pt>
                <c:pt idx="6268">
                  <c:v>40122</c:v>
                </c:pt>
                <c:pt idx="6269">
                  <c:v>40123</c:v>
                </c:pt>
                <c:pt idx="6270">
                  <c:v>40126</c:v>
                </c:pt>
                <c:pt idx="6271">
                  <c:v>40127</c:v>
                </c:pt>
                <c:pt idx="6272">
                  <c:v>40128</c:v>
                </c:pt>
                <c:pt idx="6273">
                  <c:v>40129</c:v>
                </c:pt>
                <c:pt idx="6274">
                  <c:v>40130</c:v>
                </c:pt>
                <c:pt idx="6275">
                  <c:v>40133</c:v>
                </c:pt>
                <c:pt idx="6276">
                  <c:v>40134</c:v>
                </c:pt>
                <c:pt idx="6277">
                  <c:v>40135</c:v>
                </c:pt>
                <c:pt idx="6278">
                  <c:v>40136</c:v>
                </c:pt>
                <c:pt idx="6279">
                  <c:v>40137</c:v>
                </c:pt>
                <c:pt idx="6280">
                  <c:v>40140</c:v>
                </c:pt>
                <c:pt idx="6281">
                  <c:v>40141</c:v>
                </c:pt>
                <c:pt idx="6282">
                  <c:v>40142</c:v>
                </c:pt>
                <c:pt idx="6283">
                  <c:v>40144</c:v>
                </c:pt>
                <c:pt idx="6284">
                  <c:v>40147</c:v>
                </c:pt>
                <c:pt idx="6285">
                  <c:v>40148</c:v>
                </c:pt>
                <c:pt idx="6286">
                  <c:v>40149</c:v>
                </c:pt>
                <c:pt idx="6287">
                  <c:v>40150</c:v>
                </c:pt>
                <c:pt idx="6288">
                  <c:v>40151</c:v>
                </c:pt>
                <c:pt idx="6289">
                  <c:v>40154</c:v>
                </c:pt>
                <c:pt idx="6290">
                  <c:v>40155</c:v>
                </c:pt>
                <c:pt idx="6291">
                  <c:v>40156</c:v>
                </c:pt>
                <c:pt idx="6292">
                  <c:v>40157</c:v>
                </c:pt>
                <c:pt idx="6293">
                  <c:v>40158</c:v>
                </c:pt>
                <c:pt idx="6294">
                  <c:v>40161</c:v>
                </c:pt>
                <c:pt idx="6295">
                  <c:v>40162</c:v>
                </c:pt>
                <c:pt idx="6296">
                  <c:v>40163</c:v>
                </c:pt>
                <c:pt idx="6297">
                  <c:v>40164</c:v>
                </c:pt>
                <c:pt idx="6298">
                  <c:v>40165</c:v>
                </c:pt>
                <c:pt idx="6299">
                  <c:v>40168</c:v>
                </c:pt>
                <c:pt idx="6300">
                  <c:v>40169</c:v>
                </c:pt>
                <c:pt idx="6301">
                  <c:v>40170</c:v>
                </c:pt>
                <c:pt idx="6302">
                  <c:v>40171</c:v>
                </c:pt>
                <c:pt idx="6303">
                  <c:v>40175</c:v>
                </c:pt>
                <c:pt idx="6304">
                  <c:v>40176</c:v>
                </c:pt>
                <c:pt idx="6305">
                  <c:v>40177</c:v>
                </c:pt>
                <c:pt idx="6306">
                  <c:v>40178</c:v>
                </c:pt>
                <c:pt idx="6307">
                  <c:v>40182</c:v>
                </c:pt>
                <c:pt idx="6308">
                  <c:v>40183</c:v>
                </c:pt>
                <c:pt idx="6309">
                  <c:v>40184</c:v>
                </c:pt>
                <c:pt idx="6310">
                  <c:v>40185</c:v>
                </c:pt>
                <c:pt idx="6311">
                  <c:v>40186</c:v>
                </c:pt>
                <c:pt idx="6312">
                  <c:v>40189</c:v>
                </c:pt>
                <c:pt idx="6313">
                  <c:v>40190</c:v>
                </c:pt>
                <c:pt idx="6314">
                  <c:v>40191</c:v>
                </c:pt>
                <c:pt idx="6315">
                  <c:v>40192</c:v>
                </c:pt>
                <c:pt idx="6316">
                  <c:v>40193</c:v>
                </c:pt>
                <c:pt idx="6317">
                  <c:v>40197</c:v>
                </c:pt>
                <c:pt idx="6318">
                  <c:v>40198</c:v>
                </c:pt>
                <c:pt idx="6319">
                  <c:v>40199</c:v>
                </c:pt>
                <c:pt idx="6320">
                  <c:v>40200</c:v>
                </c:pt>
                <c:pt idx="6321">
                  <c:v>40203</c:v>
                </c:pt>
                <c:pt idx="6322">
                  <c:v>40204</c:v>
                </c:pt>
                <c:pt idx="6323">
                  <c:v>40205</c:v>
                </c:pt>
                <c:pt idx="6324">
                  <c:v>40206</c:v>
                </c:pt>
                <c:pt idx="6325">
                  <c:v>40207</c:v>
                </c:pt>
                <c:pt idx="6326">
                  <c:v>40210</c:v>
                </c:pt>
                <c:pt idx="6327">
                  <c:v>40211</c:v>
                </c:pt>
                <c:pt idx="6328">
                  <c:v>40212</c:v>
                </c:pt>
                <c:pt idx="6329">
                  <c:v>40213</c:v>
                </c:pt>
                <c:pt idx="6330">
                  <c:v>40214</c:v>
                </c:pt>
                <c:pt idx="6331">
                  <c:v>40217</c:v>
                </c:pt>
                <c:pt idx="6332">
                  <c:v>40218</c:v>
                </c:pt>
                <c:pt idx="6333">
                  <c:v>40219</c:v>
                </c:pt>
                <c:pt idx="6334">
                  <c:v>40220</c:v>
                </c:pt>
                <c:pt idx="6335">
                  <c:v>40221</c:v>
                </c:pt>
                <c:pt idx="6336">
                  <c:v>40225</c:v>
                </c:pt>
                <c:pt idx="6337">
                  <c:v>40226</c:v>
                </c:pt>
                <c:pt idx="6338">
                  <c:v>40227</c:v>
                </c:pt>
                <c:pt idx="6339">
                  <c:v>40228</c:v>
                </c:pt>
                <c:pt idx="6340">
                  <c:v>40231</c:v>
                </c:pt>
                <c:pt idx="6341">
                  <c:v>40232</c:v>
                </c:pt>
                <c:pt idx="6342">
                  <c:v>40233</c:v>
                </c:pt>
                <c:pt idx="6343">
                  <c:v>40234</c:v>
                </c:pt>
                <c:pt idx="6344">
                  <c:v>40235</c:v>
                </c:pt>
                <c:pt idx="6345">
                  <c:v>40238</c:v>
                </c:pt>
                <c:pt idx="6346">
                  <c:v>40239</c:v>
                </c:pt>
                <c:pt idx="6347">
                  <c:v>40240</c:v>
                </c:pt>
                <c:pt idx="6348">
                  <c:v>40241</c:v>
                </c:pt>
                <c:pt idx="6349">
                  <c:v>40242</c:v>
                </c:pt>
                <c:pt idx="6350">
                  <c:v>40245</c:v>
                </c:pt>
                <c:pt idx="6351">
                  <c:v>40246</c:v>
                </c:pt>
                <c:pt idx="6352">
                  <c:v>40247</c:v>
                </c:pt>
                <c:pt idx="6353">
                  <c:v>40248</c:v>
                </c:pt>
                <c:pt idx="6354">
                  <c:v>40249</c:v>
                </c:pt>
                <c:pt idx="6355">
                  <c:v>40252</c:v>
                </c:pt>
                <c:pt idx="6356">
                  <c:v>40253</c:v>
                </c:pt>
                <c:pt idx="6357">
                  <c:v>40254</c:v>
                </c:pt>
                <c:pt idx="6358">
                  <c:v>40255</c:v>
                </c:pt>
                <c:pt idx="6359">
                  <c:v>40256</c:v>
                </c:pt>
                <c:pt idx="6360">
                  <c:v>40259</c:v>
                </c:pt>
                <c:pt idx="6361">
                  <c:v>40260</c:v>
                </c:pt>
                <c:pt idx="6362">
                  <c:v>40261</c:v>
                </c:pt>
                <c:pt idx="6363">
                  <c:v>40262</c:v>
                </c:pt>
                <c:pt idx="6364">
                  <c:v>40263</c:v>
                </c:pt>
                <c:pt idx="6365">
                  <c:v>40266</c:v>
                </c:pt>
                <c:pt idx="6366">
                  <c:v>40267</c:v>
                </c:pt>
                <c:pt idx="6367">
                  <c:v>40268</c:v>
                </c:pt>
                <c:pt idx="6368">
                  <c:v>40269</c:v>
                </c:pt>
                <c:pt idx="6369">
                  <c:v>40273</c:v>
                </c:pt>
                <c:pt idx="6370">
                  <c:v>40274</c:v>
                </c:pt>
                <c:pt idx="6371">
                  <c:v>40275</c:v>
                </c:pt>
                <c:pt idx="6372">
                  <c:v>40276</c:v>
                </c:pt>
                <c:pt idx="6373">
                  <c:v>40277</c:v>
                </c:pt>
                <c:pt idx="6374">
                  <c:v>40280</c:v>
                </c:pt>
                <c:pt idx="6375">
                  <c:v>40281</c:v>
                </c:pt>
                <c:pt idx="6376">
                  <c:v>40282</c:v>
                </c:pt>
                <c:pt idx="6377">
                  <c:v>40283</c:v>
                </c:pt>
                <c:pt idx="6378">
                  <c:v>40284</c:v>
                </c:pt>
                <c:pt idx="6379">
                  <c:v>40287</c:v>
                </c:pt>
                <c:pt idx="6380">
                  <c:v>40288</c:v>
                </c:pt>
                <c:pt idx="6381">
                  <c:v>40289</c:v>
                </c:pt>
                <c:pt idx="6382">
                  <c:v>40290</c:v>
                </c:pt>
                <c:pt idx="6383">
                  <c:v>40291</c:v>
                </c:pt>
                <c:pt idx="6384">
                  <c:v>40294</c:v>
                </c:pt>
                <c:pt idx="6385">
                  <c:v>40295</c:v>
                </c:pt>
                <c:pt idx="6386">
                  <c:v>40296</c:v>
                </c:pt>
                <c:pt idx="6387">
                  <c:v>40297</c:v>
                </c:pt>
                <c:pt idx="6388">
                  <c:v>40298</c:v>
                </c:pt>
                <c:pt idx="6389">
                  <c:v>40301</c:v>
                </c:pt>
                <c:pt idx="6390">
                  <c:v>40302</c:v>
                </c:pt>
                <c:pt idx="6391">
                  <c:v>40303</c:v>
                </c:pt>
                <c:pt idx="6392">
                  <c:v>40304</c:v>
                </c:pt>
                <c:pt idx="6393">
                  <c:v>40305</c:v>
                </c:pt>
                <c:pt idx="6394">
                  <c:v>40308</c:v>
                </c:pt>
                <c:pt idx="6395">
                  <c:v>40309</c:v>
                </c:pt>
                <c:pt idx="6396">
                  <c:v>40310</c:v>
                </c:pt>
                <c:pt idx="6397">
                  <c:v>40311</c:v>
                </c:pt>
                <c:pt idx="6398">
                  <c:v>40312</c:v>
                </c:pt>
                <c:pt idx="6399">
                  <c:v>40315</c:v>
                </c:pt>
                <c:pt idx="6400">
                  <c:v>40316</c:v>
                </c:pt>
                <c:pt idx="6401">
                  <c:v>40317</c:v>
                </c:pt>
                <c:pt idx="6402">
                  <c:v>40318</c:v>
                </c:pt>
                <c:pt idx="6403">
                  <c:v>40319</c:v>
                </c:pt>
                <c:pt idx="6404">
                  <c:v>40322</c:v>
                </c:pt>
                <c:pt idx="6405">
                  <c:v>40323</c:v>
                </c:pt>
                <c:pt idx="6406">
                  <c:v>40324</c:v>
                </c:pt>
                <c:pt idx="6407">
                  <c:v>40325</c:v>
                </c:pt>
                <c:pt idx="6408">
                  <c:v>40326</c:v>
                </c:pt>
                <c:pt idx="6409">
                  <c:v>40330</c:v>
                </c:pt>
                <c:pt idx="6410">
                  <c:v>40331</c:v>
                </c:pt>
                <c:pt idx="6411">
                  <c:v>40332</c:v>
                </c:pt>
                <c:pt idx="6412">
                  <c:v>40333</c:v>
                </c:pt>
                <c:pt idx="6413">
                  <c:v>40336</c:v>
                </c:pt>
                <c:pt idx="6414">
                  <c:v>40337</c:v>
                </c:pt>
                <c:pt idx="6415">
                  <c:v>40338</c:v>
                </c:pt>
                <c:pt idx="6416">
                  <c:v>40339</c:v>
                </c:pt>
                <c:pt idx="6417">
                  <c:v>40340</c:v>
                </c:pt>
                <c:pt idx="6418">
                  <c:v>40343</c:v>
                </c:pt>
                <c:pt idx="6419">
                  <c:v>40344</c:v>
                </c:pt>
                <c:pt idx="6420">
                  <c:v>40345</c:v>
                </c:pt>
                <c:pt idx="6421">
                  <c:v>40346</c:v>
                </c:pt>
                <c:pt idx="6422">
                  <c:v>40347</c:v>
                </c:pt>
                <c:pt idx="6423">
                  <c:v>40350</c:v>
                </c:pt>
                <c:pt idx="6424">
                  <c:v>40351</c:v>
                </c:pt>
                <c:pt idx="6425">
                  <c:v>40352</c:v>
                </c:pt>
                <c:pt idx="6426">
                  <c:v>40353</c:v>
                </c:pt>
                <c:pt idx="6427">
                  <c:v>40354</c:v>
                </c:pt>
                <c:pt idx="6428">
                  <c:v>40357</c:v>
                </c:pt>
                <c:pt idx="6429">
                  <c:v>40358</c:v>
                </c:pt>
                <c:pt idx="6430">
                  <c:v>40359</c:v>
                </c:pt>
                <c:pt idx="6431">
                  <c:v>40360</c:v>
                </c:pt>
                <c:pt idx="6432">
                  <c:v>40361</c:v>
                </c:pt>
                <c:pt idx="6433">
                  <c:v>40365</c:v>
                </c:pt>
                <c:pt idx="6434">
                  <c:v>40366</c:v>
                </c:pt>
                <c:pt idx="6435">
                  <c:v>40367</c:v>
                </c:pt>
                <c:pt idx="6436">
                  <c:v>40368</c:v>
                </c:pt>
                <c:pt idx="6437">
                  <c:v>40371</c:v>
                </c:pt>
                <c:pt idx="6438">
                  <c:v>40372</c:v>
                </c:pt>
                <c:pt idx="6439">
                  <c:v>40373</c:v>
                </c:pt>
                <c:pt idx="6440">
                  <c:v>40374</c:v>
                </c:pt>
                <c:pt idx="6441">
                  <c:v>40375</c:v>
                </c:pt>
                <c:pt idx="6442">
                  <c:v>40378</c:v>
                </c:pt>
                <c:pt idx="6443">
                  <c:v>40379</c:v>
                </c:pt>
                <c:pt idx="6444">
                  <c:v>40380</c:v>
                </c:pt>
                <c:pt idx="6445">
                  <c:v>40381</c:v>
                </c:pt>
                <c:pt idx="6446">
                  <c:v>40382</c:v>
                </c:pt>
                <c:pt idx="6447">
                  <c:v>40385</c:v>
                </c:pt>
                <c:pt idx="6448">
                  <c:v>40386</c:v>
                </c:pt>
                <c:pt idx="6449">
                  <c:v>40387</c:v>
                </c:pt>
                <c:pt idx="6450">
                  <c:v>40388</c:v>
                </c:pt>
                <c:pt idx="6451">
                  <c:v>40389</c:v>
                </c:pt>
                <c:pt idx="6452">
                  <c:v>40392</c:v>
                </c:pt>
                <c:pt idx="6453">
                  <c:v>40393</c:v>
                </c:pt>
                <c:pt idx="6454">
                  <c:v>40394</c:v>
                </c:pt>
                <c:pt idx="6455">
                  <c:v>40395</c:v>
                </c:pt>
                <c:pt idx="6456">
                  <c:v>40396</c:v>
                </c:pt>
                <c:pt idx="6457">
                  <c:v>40399</c:v>
                </c:pt>
                <c:pt idx="6458">
                  <c:v>40400</c:v>
                </c:pt>
                <c:pt idx="6459">
                  <c:v>40401</c:v>
                </c:pt>
                <c:pt idx="6460">
                  <c:v>40402</c:v>
                </c:pt>
                <c:pt idx="6461">
                  <c:v>40403</c:v>
                </c:pt>
                <c:pt idx="6462">
                  <c:v>40406</c:v>
                </c:pt>
                <c:pt idx="6463">
                  <c:v>40407</c:v>
                </c:pt>
                <c:pt idx="6464">
                  <c:v>40408</c:v>
                </c:pt>
                <c:pt idx="6465">
                  <c:v>40409</c:v>
                </c:pt>
                <c:pt idx="6466">
                  <c:v>40410</c:v>
                </c:pt>
                <c:pt idx="6467">
                  <c:v>40413</c:v>
                </c:pt>
                <c:pt idx="6468">
                  <c:v>40414</c:v>
                </c:pt>
                <c:pt idx="6469">
                  <c:v>40415</c:v>
                </c:pt>
                <c:pt idx="6470">
                  <c:v>40416</c:v>
                </c:pt>
                <c:pt idx="6471">
                  <c:v>40417</c:v>
                </c:pt>
                <c:pt idx="6472">
                  <c:v>40420</c:v>
                </c:pt>
                <c:pt idx="6473">
                  <c:v>40421</c:v>
                </c:pt>
                <c:pt idx="6474">
                  <c:v>40422</c:v>
                </c:pt>
                <c:pt idx="6475">
                  <c:v>40423</c:v>
                </c:pt>
                <c:pt idx="6476">
                  <c:v>40424</c:v>
                </c:pt>
                <c:pt idx="6477">
                  <c:v>40428</c:v>
                </c:pt>
                <c:pt idx="6478">
                  <c:v>40429</c:v>
                </c:pt>
                <c:pt idx="6479">
                  <c:v>40430</c:v>
                </c:pt>
                <c:pt idx="6480">
                  <c:v>40431</c:v>
                </c:pt>
                <c:pt idx="6481">
                  <c:v>40434</c:v>
                </c:pt>
                <c:pt idx="6482">
                  <c:v>40435</c:v>
                </c:pt>
                <c:pt idx="6483">
                  <c:v>40436</c:v>
                </c:pt>
                <c:pt idx="6484">
                  <c:v>40437</c:v>
                </c:pt>
                <c:pt idx="6485">
                  <c:v>40438</c:v>
                </c:pt>
                <c:pt idx="6486">
                  <c:v>40441</c:v>
                </c:pt>
                <c:pt idx="6487">
                  <c:v>40442</c:v>
                </c:pt>
                <c:pt idx="6488">
                  <c:v>40443</c:v>
                </c:pt>
                <c:pt idx="6489">
                  <c:v>40444</c:v>
                </c:pt>
                <c:pt idx="6490">
                  <c:v>40445</c:v>
                </c:pt>
                <c:pt idx="6491">
                  <c:v>40448</c:v>
                </c:pt>
                <c:pt idx="6492">
                  <c:v>40449</c:v>
                </c:pt>
                <c:pt idx="6493">
                  <c:v>40450</c:v>
                </c:pt>
                <c:pt idx="6494">
                  <c:v>40451</c:v>
                </c:pt>
                <c:pt idx="6495">
                  <c:v>40452</c:v>
                </c:pt>
                <c:pt idx="6496">
                  <c:v>40455</c:v>
                </c:pt>
                <c:pt idx="6497">
                  <c:v>40456</c:v>
                </c:pt>
                <c:pt idx="6498">
                  <c:v>40457</c:v>
                </c:pt>
                <c:pt idx="6499">
                  <c:v>40458</c:v>
                </c:pt>
                <c:pt idx="6500">
                  <c:v>40459</c:v>
                </c:pt>
                <c:pt idx="6501">
                  <c:v>40462</c:v>
                </c:pt>
                <c:pt idx="6502">
                  <c:v>40463</c:v>
                </c:pt>
                <c:pt idx="6503">
                  <c:v>40464</c:v>
                </c:pt>
                <c:pt idx="6504">
                  <c:v>40465</c:v>
                </c:pt>
                <c:pt idx="6505">
                  <c:v>40466</c:v>
                </c:pt>
                <c:pt idx="6506">
                  <c:v>40469</c:v>
                </c:pt>
                <c:pt idx="6507">
                  <c:v>40470</c:v>
                </c:pt>
                <c:pt idx="6508">
                  <c:v>40471</c:v>
                </c:pt>
                <c:pt idx="6509">
                  <c:v>40472</c:v>
                </c:pt>
                <c:pt idx="6510">
                  <c:v>40473</c:v>
                </c:pt>
                <c:pt idx="6511">
                  <c:v>40476</c:v>
                </c:pt>
                <c:pt idx="6512">
                  <c:v>40477</c:v>
                </c:pt>
                <c:pt idx="6513">
                  <c:v>40478</c:v>
                </c:pt>
                <c:pt idx="6514">
                  <c:v>40479</c:v>
                </c:pt>
                <c:pt idx="6515">
                  <c:v>40480</c:v>
                </c:pt>
                <c:pt idx="6516">
                  <c:v>40483</c:v>
                </c:pt>
                <c:pt idx="6517">
                  <c:v>40484</c:v>
                </c:pt>
                <c:pt idx="6518">
                  <c:v>40485</c:v>
                </c:pt>
                <c:pt idx="6519">
                  <c:v>40486</c:v>
                </c:pt>
                <c:pt idx="6520">
                  <c:v>40487</c:v>
                </c:pt>
                <c:pt idx="6521">
                  <c:v>40490</c:v>
                </c:pt>
                <c:pt idx="6522">
                  <c:v>40491</c:v>
                </c:pt>
                <c:pt idx="6523">
                  <c:v>40492</c:v>
                </c:pt>
                <c:pt idx="6524">
                  <c:v>40493</c:v>
                </c:pt>
                <c:pt idx="6525">
                  <c:v>40494</c:v>
                </c:pt>
                <c:pt idx="6526">
                  <c:v>40497</c:v>
                </c:pt>
                <c:pt idx="6527">
                  <c:v>40498</c:v>
                </c:pt>
                <c:pt idx="6528">
                  <c:v>40499</c:v>
                </c:pt>
                <c:pt idx="6529">
                  <c:v>40500</c:v>
                </c:pt>
                <c:pt idx="6530">
                  <c:v>40501</c:v>
                </c:pt>
                <c:pt idx="6531">
                  <c:v>40504</c:v>
                </c:pt>
                <c:pt idx="6532">
                  <c:v>40505</c:v>
                </c:pt>
                <c:pt idx="6533">
                  <c:v>40506</c:v>
                </c:pt>
                <c:pt idx="6534">
                  <c:v>40508</c:v>
                </c:pt>
                <c:pt idx="6535">
                  <c:v>40511</c:v>
                </c:pt>
                <c:pt idx="6536">
                  <c:v>40512</c:v>
                </c:pt>
                <c:pt idx="6537">
                  <c:v>40513</c:v>
                </c:pt>
                <c:pt idx="6538">
                  <c:v>40514</c:v>
                </c:pt>
                <c:pt idx="6539">
                  <c:v>40515</c:v>
                </c:pt>
                <c:pt idx="6540">
                  <c:v>40518</c:v>
                </c:pt>
                <c:pt idx="6541">
                  <c:v>40519</c:v>
                </c:pt>
                <c:pt idx="6542">
                  <c:v>40520</c:v>
                </c:pt>
                <c:pt idx="6543">
                  <c:v>40521</c:v>
                </c:pt>
                <c:pt idx="6544">
                  <c:v>40522</c:v>
                </c:pt>
                <c:pt idx="6545">
                  <c:v>40525</c:v>
                </c:pt>
                <c:pt idx="6546">
                  <c:v>40526</c:v>
                </c:pt>
                <c:pt idx="6547">
                  <c:v>40527</c:v>
                </c:pt>
                <c:pt idx="6548">
                  <c:v>40528</c:v>
                </c:pt>
                <c:pt idx="6549">
                  <c:v>40529</c:v>
                </c:pt>
                <c:pt idx="6550">
                  <c:v>40532</c:v>
                </c:pt>
                <c:pt idx="6551">
                  <c:v>40533</c:v>
                </c:pt>
                <c:pt idx="6552">
                  <c:v>40534</c:v>
                </c:pt>
                <c:pt idx="6553">
                  <c:v>40535</c:v>
                </c:pt>
                <c:pt idx="6554">
                  <c:v>40539</c:v>
                </c:pt>
                <c:pt idx="6555">
                  <c:v>40540</c:v>
                </c:pt>
                <c:pt idx="6556">
                  <c:v>40541</c:v>
                </c:pt>
                <c:pt idx="6557">
                  <c:v>40542</c:v>
                </c:pt>
                <c:pt idx="6558">
                  <c:v>40543</c:v>
                </c:pt>
                <c:pt idx="6559">
                  <c:v>40546</c:v>
                </c:pt>
                <c:pt idx="6560">
                  <c:v>40547</c:v>
                </c:pt>
                <c:pt idx="6561">
                  <c:v>40548</c:v>
                </c:pt>
                <c:pt idx="6562">
                  <c:v>40549</c:v>
                </c:pt>
                <c:pt idx="6563">
                  <c:v>40550</c:v>
                </c:pt>
                <c:pt idx="6564">
                  <c:v>40553</c:v>
                </c:pt>
                <c:pt idx="6565">
                  <c:v>40554</c:v>
                </c:pt>
                <c:pt idx="6566">
                  <c:v>40555</c:v>
                </c:pt>
                <c:pt idx="6567">
                  <c:v>40556</c:v>
                </c:pt>
                <c:pt idx="6568">
                  <c:v>40557</c:v>
                </c:pt>
                <c:pt idx="6569">
                  <c:v>40561</c:v>
                </c:pt>
                <c:pt idx="6570">
                  <c:v>40562</c:v>
                </c:pt>
                <c:pt idx="6571">
                  <c:v>40563</c:v>
                </c:pt>
                <c:pt idx="6572">
                  <c:v>40564</c:v>
                </c:pt>
                <c:pt idx="6573">
                  <c:v>40567</c:v>
                </c:pt>
                <c:pt idx="6574">
                  <c:v>40568</c:v>
                </c:pt>
                <c:pt idx="6575">
                  <c:v>40569</c:v>
                </c:pt>
                <c:pt idx="6576">
                  <c:v>40570</c:v>
                </c:pt>
                <c:pt idx="6577">
                  <c:v>40571</c:v>
                </c:pt>
                <c:pt idx="6578">
                  <c:v>40574</c:v>
                </c:pt>
                <c:pt idx="6579">
                  <c:v>40575</c:v>
                </c:pt>
                <c:pt idx="6580">
                  <c:v>40576</c:v>
                </c:pt>
                <c:pt idx="6581">
                  <c:v>40577</c:v>
                </c:pt>
                <c:pt idx="6582">
                  <c:v>40578</c:v>
                </c:pt>
                <c:pt idx="6583">
                  <c:v>40581</c:v>
                </c:pt>
                <c:pt idx="6584">
                  <c:v>40582</c:v>
                </c:pt>
                <c:pt idx="6585">
                  <c:v>40583</c:v>
                </c:pt>
                <c:pt idx="6586">
                  <c:v>40584</c:v>
                </c:pt>
                <c:pt idx="6587">
                  <c:v>40585</c:v>
                </c:pt>
                <c:pt idx="6588">
                  <c:v>40588</c:v>
                </c:pt>
                <c:pt idx="6589">
                  <c:v>40589</c:v>
                </c:pt>
                <c:pt idx="6590">
                  <c:v>40590</c:v>
                </c:pt>
                <c:pt idx="6591">
                  <c:v>40591</c:v>
                </c:pt>
                <c:pt idx="6592">
                  <c:v>40592</c:v>
                </c:pt>
                <c:pt idx="6593">
                  <c:v>40596</c:v>
                </c:pt>
                <c:pt idx="6594">
                  <c:v>40597</c:v>
                </c:pt>
                <c:pt idx="6595">
                  <c:v>40598</c:v>
                </c:pt>
                <c:pt idx="6596">
                  <c:v>40599</c:v>
                </c:pt>
                <c:pt idx="6597">
                  <c:v>40602</c:v>
                </c:pt>
                <c:pt idx="6598">
                  <c:v>40603</c:v>
                </c:pt>
                <c:pt idx="6599">
                  <c:v>40604</c:v>
                </c:pt>
                <c:pt idx="6600">
                  <c:v>40605</c:v>
                </c:pt>
                <c:pt idx="6601">
                  <c:v>40606</c:v>
                </c:pt>
                <c:pt idx="6602">
                  <c:v>40609</c:v>
                </c:pt>
                <c:pt idx="6603">
                  <c:v>40610</c:v>
                </c:pt>
                <c:pt idx="6604">
                  <c:v>40611</c:v>
                </c:pt>
                <c:pt idx="6605">
                  <c:v>40612</c:v>
                </c:pt>
                <c:pt idx="6606">
                  <c:v>40613</c:v>
                </c:pt>
                <c:pt idx="6607">
                  <c:v>40616</c:v>
                </c:pt>
                <c:pt idx="6608">
                  <c:v>40617</c:v>
                </c:pt>
                <c:pt idx="6609">
                  <c:v>40618</c:v>
                </c:pt>
                <c:pt idx="6610">
                  <c:v>40619</c:v>
                </c:pt>
                <c:pt idx="6611">
                  <c:v>40620</c:v>
                </c:pt>
                <c:pt idx="6612">
                  <c:v>40623</c:v>
                </c:pt>
                <c:pt idx="6613">
                  <c:v>40624</c:v>
                </c:pt>
                <c:pt idx="6614">
                  <c:v>40625</c:v>
                </c:pt>
                <c:pt idx="6615">
                  <c:v>40626</c:v>
                </c:pt>
                <c:pt idx="6616">
                  <c:v>40627</c:v>
                </c:pt>
                <c:pt idx="6617">
                  <c:v>40630</c:v>
                </c:pt>
                <c:pt idx="6618">
                  <c:v>40631</c:v>
                </c:pt>
                <c:pt idx="6619">
                  <c:v>40632</c:v>
                </c:pt>
                <c:pt idx="6620">
                  <c:v>40633</c:v>
                </c:pt>
                <c:pt idx="6621">
                  <c:v>40634</c:v>
                </c:pt>
                <c:pt idx="6622">
                  <c:v>40637</c:v>
                </c:pt>
                <c:pt idx="6623">
                  <c:v>40638</c:v>
                </c:pt>
                <c:pt idx="6624">
                  <c:v>40639</c:v>
                </c:pt>
                <c:pt idx="6625">
                  <c:v>40640</c:v>
                </c:pt>
                <c:pt idx="6626">
                  <c:v>40641</c:v>
                </c:pt>
                <c:pt idx="6627">
                  <c:v>40644</c:v>
                </c:pt>
                <c:pt idx="6628">
                  <c:v>40645</c:v>
                </c:pt>
                <c:pt idx="6629">
                  <c:v>40646</c:v>
                </c:pt>
                <c:pt idx="6630">
                  <c:v>40647</c:v>
                </c:pt>
                <c:pt idx="6631">
                  <c:v>40648</c:v>
                </c:pt>
                <c:pt idx="6632">
                  <c:v>40651</c:v>
                </c:pt>
                <c:pt idx="6633">
                  <c:v>40652</c:v>
                </c:pt>
                <c:pt idx="6634">
                  <c:v>40653</c:v>
                </c:pt>
                <c:pt idx="6635">
                  <c:v>40654</c:v>
                </c:pt>
                <c:pt idx="6636">
                  <c:v>40658</c:v>
                </c:pt>
                <c:pt idx="6637">
                  <c:v>40659</c:v>
                </c:pt>
                <c:pt idx="6638">
                  <c:v>40660</c:v>
                </c:pt>
                <c:pt idx="6639">
                  <c:v>40661</c:v>
                </c:pt>
                <c:pt idx="6640">
                  <c:v>40662</c:v>
                </c:pt>
                <c:pt idx="6641">
                  <c:v>40665</c:v>
                </c:pt>
                <c:pt idx="6642">
                  <c:v>40666</c:v>
                </c:pt>
                <c:pt idx="6643">
                  <c:v>40667</c:v>
                </c:pt>
                <c:pt idx="6644">
                  <c:v>40668</c:v>
                </c:pt>
                <c:pt idx="6645">
                  <c:v>40669</c:v>
                </c:pt>
                <c:pt idx="6646">
                  <c:v>40672</c:v>
                </c:pt>
                <c:pt idx="6647">
                  <c:v>40673</c:v>
                </c:pt>
                <c:pt idx="6648">
                  <c:v>40674</c:v>
                </c:pt>
                <c:pt idx="6649">
                  <c:v>40675</c:v>
                </c:pt>
                <c:pt idx="6650">
                  <c:v>40676</c:v>
                </c:pt>
                <c:pt idx="6651">
                  <c:v>40679</c:v>
                </c:pt>
                <c:pt idx="6652">
                  <c:v>40680</c:v>
                </c:pt>
                <c:pt idx="6653">
                  <c:v>40681</c:v>
                </c:pt>
                <c:pt idx="6654">
                  <c:v>40682</c:v>
                </c:pt>
                <c:pt idx="6655">
                  <c:v>40683</c:v>
                </c:pt>
                <c:pt idx="6656">
                  <c:v>40686</c:v>
                </c:pt>
                <c:pt idx="6657">
                  <c:v>40687</c:v>
                </c:pt>
                <c:pt idx="6658">
                  <c:v>40688</c:v>
                </c:pt>
                <c:pt idx="6659">
                  <c:v>40689</c:v>
                </c:pt>
                <c:pt idx="6660">
                  <c:v>40690</c:v>
                </c:pt>
                <c:pt idx="6661">
                  <c:v>40694</c:v>
                </c:pt>
                <c:pt idx="6662">
                  <c:v>40695</c:v>
                </c:pt>
                <c:pt idx="6663">
                  <c:v>40696</c:v>
                </c:pt>
                <c:pt idx="6664">
                  <c:v>40697</c:v>
                </c:pt>
                <c:pt idx="6665">
                  <c:v>40700</c:v>
                </c:pt>
                <c:pt idx="6666">
                  <c:v>40701</c:v>
                </c:pt>
                <c:pt idx="6667">
                  <c:v>40702</c:v>
                </c:pt>
                <c:pt idx="6668">
                  <c:v>40703</c:v>
                </c:pt>
                <c:pt idx="6669">
                  <c:v>40704</c:v>
                </c:pt>
                <c:pt idx="6670">
                  <c:v>40707</c:v>
                </c:pt>
                <c:pt idx="6671">
                  <c:v>40708</c:v>
                </c:pt>
                <c:pt idx="6672">
                  <c:v>40709</c:v>
                </c:pt>
                <c:pt idx="6673">
                  <c:v>40710</c:v>
                </c:pt>
                <c:pt idx="6674">
                  <c:v>40711</c:v>
                </c:pt>
                <c:pt idx="6675">
                  <c:v>40714</c:v>
                </c:pt>
                <c:pt idx="6676">
                  <c:v>40715</c:v>
                </c:pt>
                <c:pt idx="6677">
                  <c:v>40716</c:v>
                </c:pt>
                <c:pt idx="6678">
                  <c:v>40717</c:v>
                </c:pt>
                <c:pt idx="6679">
                  <c:v>40718</c:v>
                </c:pt>
                <c:pt idx="6680">
                  <c:v>40721</c:v>
                </c:pt>
                <c:pt idx="6681">
                  <c:v>40722</c:v>
                </c:pt>
                <c:pt idx="6682">
                  <c:v>40723</c:v>
                </c:pt>
                <c:pt idx="6683">
                  <c:v>40724</c:v>
                </c:pt>
                <c:pt idx="6684">
                  <c:v>40725</c:v>
                </c:pt>
                <c:pt idx="6685">
                  <c:v>40729</c:v>
                </c:pt>
                <c:pt idx="6686">
                  <c:v>40730</c:v>
                </c:pt>
                <c:pt idx="6687">
                  <c:v>40731</c:v>
                </c:pt>
                <c:pt idx="6688">
                  <c:v>40732</c:v>
                </c:pt>
                <c:pt idx="6689">
                  <c:v>40735</c:v>
                </c:pt>
                <c:pt idx="6690">
                  <c:v>40736</c:v>
                </c:pt>
                <c:pt idx="6691">
                  <c:v>40737</c:v>
                </c:pt>
                <c:pt idx="6692">
                  <c:v>40738</c:v>
                </c:pt>
                <c:pt idx="6693">
                  <c:v>40739</c:v>
                </c:pt>
                <c:pt idx="6694">
                  <c:v>40742</c:v>
                </c:pt>
                <c:pt idx="6695">
                  <c:v>40743</c:v>
                </c:pt>
                <c:pt idx="6696">
                  <c:v>40744</c:v>
                </c:pt>
                <c:pt idx="6697">
                  <c:v>40745</c:v>
                </c:pt>
                <c:pt idx="6698">
                  <c:v>40746</c:v>
                </c:pt>
                <c:pt idx="6699">
                  <c:v>40749</c:v>
                </c:pt>
                <c:pt idx="6700">
                  <c:v>40750</c:v>
                </c:pt>
                <c:pt idx="6701">
                  <c:v>40751</c:v>
                </c:pt>
                <c:pt idx="6702">
                  <c:v>40752</c:v>
                </c:pt>
                <c:pt idx="6703">
                  <c:v>40753</c:v>
                </c:pt>
                <c:pt idx="6704">
                  <c:v>40756</c:v>
                </c:pt>
                <c:pt idx="6705">
                  <c:v>40757</c:v>
                </c:pt>
                <c:pt idx="6706">
                  <c:v>40758</c:v>
                </c:pt>
                <c:pt idx="6707">
                  <c:v>40759</c:v>
                </c:pt>
                <c:pt idx="6708">
                  <c:v>40760</c:v>
                </c:pt>
                <c:pt idx="6709">
                  <c:v>40763</c:v>
                </c:pt>
                <c:pt idx="6710">
                  <c:v>40764</c:v>
                </c:pt>
                <c:pt idx="6711">
                  <c:v>40765</c:v>
                </c:pt>
                <c:pt idx="6712">
                  <c:v>40766</c:v>
                </c:pt>
                <c:pt idx="6713">
                  <c:v>40767</c:v>
                </c:pt>
                <c:pt idx="6714">
                  <c:v>40770</c:v>
                </c:pt>
                <c:pt idx="6715">
                  <c:v>40771</c:v>
                </c:pt>
                <c:pt idx="6716">
                  <c:v>40772</c:v>
                </c:pt>
                <c:pt idx="6717">
                  <c:v>40773</c:v>
                </c:pt>
                <c:pt idx="6718">
                  <c:v>40774</c:v>
                </c:pt>
                <c:pt idx="6719">
                  <c:v>40777</c:v>
                </c:pt>
                <c:pt idx="6720">
                  <c:v>40778</c:v>
                </c:pt>
                <c:pt idx="6721">
                  <c:v>40779</c:v>
                </c:pt>
                <c:pt idx="6722">
                  <c:v>40780</c:v>
                </c:pt>
                <c:pt idx="6723">
                  <c:v>40781</c:v>
                </c:pt>
                <c:pt idx="6724">
                  <c:v>40784</c:v>
                </c:pt>
                <c:pt idx="6725">
                  <c:v>40785</c:v>
                </c:pt>
                <c:pt idx="6726">
                  <c:v>40786</c:v>
                </c:pt>
                <c:pt idx="6727">
                  <c:v>40787</c:v>
                </c:pt>
                <c:pt idx="6728">
                  <c:v>40788</c:v>
                </c:pt>
                <c:pt idx="6729">
                  <c:v>40792</c:v>
                </c:pt>
                <c:pt idx="6730">
                  <c:v>40793</c:v>
                </c:pt>
                <c:pt idx="6731">
                  <c:v>40794</c:v>
                </c:pt>
                <c:pt idx="6732">
                  <c:v>40795</c:v>
                </c:pt>
                <c:pt idx="6733">
                  <c:v>40798</c:v>
                </c:pt>
                <c:pt idx="6734">
                  <c:v>40799</c:v>
                </c:pt>
                <c:pt idx="6735">
                  <c:v>40800</c:v>
                </c:pt>
                <c:pt idx="6736">
                  <c:v>40801</c:v>
                </c:pt>
                <c:pt idx="6737">
                  <c:v>40802</c:v>
                </c:pt>
                <c:pt idx="6738">
                  <c:v>40805</c:v>
                </c:pt>
                <c:pt idx="6739">
                  <c:v>40806</c:v>
                </c:pt>
                <c:pt idx="6740">
                  <c:v>40807</c:v>
                </c:pt>
                <c:pt idx="6741">
                  <c:v>40808</c:v>
                </c:pt>
                <c:pt idx="6742">
                  <c:v>40809</c:v>
                </c:pt>
                <c:pt idx="6743">
                  <c:v>40812</c:v>
                </c:pt>
                <c:pt idx="6744">
                  <c:v>40813</c:v>
                </c:pt>
                <c:pt idx="6745">
                  <c:v>40814</c:v>
                </c:pt>
                <c:pt idx="6746">
                  <c:v>40815</c:v>
                </c:pt>
                <c:pt idx="6747">
                  <c:v>40816</c:v>
                </c:pt>
                <c:pt idx="6748">
                  <c:v>40819</c:v>
                </c:pt>
                <c:pt idx="6749">
                  <c:v>40820</c:v>
                </c:pt>
                <c:pt idx="6750">
                  <c:v>40821</c:v>
                </c:pt>
                <c:pt idx="6751">
                  <c:v>40822</c:v>
                </c:pt>
                <c:pt idx="6752">
                  <c:v>40823</c:v>
                </c:pt>
                <c:pt idx="6753">
                  <c:v>40826</c:v>
                </c:pt>
                <c:pt idx="6754">
                  <c:v>40827</c:v>
                </c:pt>
                <c:pt idx="6755">
                  <c:v>40828</c:v>
                </c:pt>
                <c:pt idx="6756">
                  <c:v>40829</c:v>
                </c:pt>
                <c:pt idx="6757">
                  <c:v>40830</c:v>
                </c:pt>
                <c:pt idx="6758">
                  <c:v>40833</c:v>
                </c:pt>
                <c:pt idx="6759">
                  <c:v>40834</c:v>
                </c:pt>
                <c:pt idx="6760">
                  <c:v>40835</c:v>
                </c:pt>
                <c:pt idx="6761">
                  <c:v>40836</c:v>
                </c:pt>
                <c:pt idx="6762">
                  <c:v>40837</c:v>
                </c:pt>
                <c:pt idx="6763">
                  <c:v>40840</c:v>
                </c:pt>
                <c:pt idx="6764">
                  <c:v>40841</c:v>
                </c:pt>
                <c:pt idx="6765">
                  <c:v>40842</c:v>
                </c:pt>
                <c:pt idx="6766">
                  <c:v>40843</c:v>
                </c:pt>
                <c:pt idx="6767">
                  <c:v>40844</c:v>
                </c:pt>
                <c:pt idx="6768">
                  <c:v>40847</c:v>
                </c:pt>
                <c:pt idx="6769">
                  <c:v>40848</c:v>
                </c:pt>
                <c:pt idx="6770">
                  <c:v>40849</c:v>
                </c:pt>
                <c:pt idx="6771">
                  <c:v>40850</c:v>
                </c:pt>
                <c:pt idx="6772">
                  <c:v>40851</c:v>
                </c:pt>
                <c:pt idx="6773">
                  <c:v>40854</c:v>
                </c:pt>
                <c:pt idx="6774">
                  <c:v>40855</c:v>
                </c:pt>
                <c:pt idx="6775">
                  <c:v>40856</c:v>
                </c:pt>
                <c:pt idx="6776">
                  <c:v>40857</c:v>
                </c:pt>
                <c:pt idx="6777">
                  <c:v>40858</c:v>
                </c:pt>
                <c:pt idx="6778">
                  <c:v>40861</c:v>
                </c:pt>
                <c:pt idx="6779">
                  <c:v>40862</c:v>
                </c:pt>
                <c:pt idx="6780">
                  <c:v>40863</c:v>
                </c:pt>
                <c:pt idx="6781">
                  <c:v>40864</c:v>
                </c:pt>
                <c:pt idx="6782">
                  <c:v>40865</c:v>
                </c:pt>
                <c:pt idx="6783">
                  <c:v>40868</c:v>
                </c:pt>
                <c:pt idx="6784">
                  <c:v>40869</c:v>
                </c:pt>
                <c:pt idx="6785">
                  <c:v>40870</c:v>
                </c:pt>
                <c:pt idx="6786">
                  <c:v>40872</c:v>
                </c:pt>
                <c:pt idx="6787">
                  <c:v>40875</c:v>
                </c:pt>
                <c:pt idx="6788">
                  <c:v>40876</c:v>
                </c:pt>
                <c:pt idx="6789">
                  <c:v>40877</c:v>
                </c:pt>
                <c:pt idx="6790">
                  <c:v>40878</c:v>
                </c:pt>
                <c:pt idx="6791">
                  <c:v>40879</c:v>
                </c:pt>
                <c:pt idx="6792">
                  <c:v>40882</c:v>
                </c:pt>
                <c:pt idx="6793">
                  <c:v>40883</c:v>
                </c:pt>
                <c:pt idx="6794">
                  <c:v>40884</c:v>
                </c:pt>
                <c:pt idx="6795">
                  <c:v>40885</c:v>
                </c:pt>
                <c:pt idx="6796">
                  <c:v>40886</c:v>
                </c:pt>
                <c:pt idx="6797">
                  <c:v>40889</c:v>
                </c:pt>
                <c:pt idx="6798">
                  <c:v>40890</c:v>
                </c:pt>
                <c:pt idx="6799">
                  <c:v>40891</c:v>
                </c:pt>
                <c:pt idx="6800">
                  <c:v>40892</c:v>
                </c:pt>
                <c:pt idx="6801">
                  <c:v>40893</c:v>
                </c:pt>
                <c:pt idx="6802">
                  <c:v>40896</c:v>
                </c:pt>
                <c:pt idx="6803">
                  <c:v>40897</c:v>
                </c:pt>
                <c:pt idx="6804">
                  <c:v>40898</c:v>
                </c:pt>
                <c:pt idx="6805">
                  <c:v>40899</c:v>
                </c:pt>
                <c:pt idx="6806">
                  <c:v>40900</c:v>
                </c:pt>
                <c:pt idx="6807">
                  <c:v>40904</c:v>
                </c:pt>
                <c:pt idx="6808">
                  <c:v>40905</c:v>
                </c:pt>
                <c:pt idx="6809">
                  <c:v>40906</c:v>
                </c:pt>
                <c:pt idx="6810">
                  <c:v>40907</c:v>
                </c:pt>
                <c:pt idx="6811">
                  <c:v>40911</c:v>
                </c:pt>
                <c:pt idx="6812">
                  <c:v>40912</c:v>
                </c:pt>
                <c:pt idx="6813">
                  <c:v>40913</c:v>
                </c:pt>
                <c:pt idx="6814">
                  <c:v>40914</c:v>
                </c:pt>
                <c:pt idx="6815">
                  <c:v>40917</c:v>
                </c:pt>
                <c:pt idx="6816">
                  <c:v>40918</c:v>
                </c:pt>
                <c:pt idx="6817">
                  <c:v>40919</c:v>
                </c:pt>
                <c:pt idx="6818">
                  <c:v>40920</c:v>
                </c:pt>
                <c:pt idx="6819">
                  <c:v>40921</c:v>
                </c:pt>
                <c:pt idx="6820">
                  <c:v>40925</c:v>
                </c:pt>
                <c:pt idx="6821">
                  <c:v>40926</c:v>
                </c:pt>
                <c:pt idx="6822">
                  <c:v>40927</c:v>
                </c:pt>
                <c:pt idx="6823">
                  <c:v>40928</c:v>
                </c:pt>
                <c:pt idx="6824">
                  <c:v>40931</c:v>
                </c:pt>
                <c:pt idx="6825">
                  <c:v>40932</c:v>
                </c:pt>
                <c:pt idx="6826">
                  <c:v>40933</c:v>
                </c:pt>
                <c:pt idx="6827">
                  <c:v>40934</c:v>
                </c:pt>
                <c:pt idx="6828">
                  <c:v>40935</c:v>
                </c:pt>
                <c:pt idx="6829">
                  <c:v>40938</c:v>
                </c:pt>
                <c:pt idx="6830">
                  <c:v>40939</c:v>
                </c:pt>
                <c:pt idx="6831">
                  <c:v>40940</c:v>
                </c:pt>
                <c:pt idx="6832">
                  <c:v>40941</c:v>
                </c:pt>
                <c:pt idx="6833">
                  <c:v>40942</c:v>
                </c:pt>
                <c:pt idx="6834">
                  <c:v>40945</c:v>
                </c:pt>
                <c:pt idx="6835">
                  <c:v>40946</c:v>
                </c:pt>
                <c:pt idx="6836">
                  <c:v>40947</c:v>
                </c:pt>
                <c:pt idx="6837">
                  <c:v>40948</c:v>
                </c:pt>
                <c:pt idx="6838">
                  <c:v>40949</c:v>
                </c:pt>
                <c:pt idx="6839">
                  <c:v>40952</c:v>
                </c:pt>
                <c:pt idx="6840">
                  <c:v>40953</c:v>
                </c:pt>
                <c:pt idx="6841">
                  <c:v>40954</c:v>
                </c:pt>
                <c:pt idx="6842">
                  <c:v>40955</c:v>
                </c:pt>
                <c:pt idx="6843">
                  <c:v>40956</c:v>
                </c:pt>
                <c:pt idx="6844">
                  <c:v>40960</c:v>
                </c:pt>
                <c:pt idx="6845">
                  <c:v>40961</c:v>
                </c:pt>
                <c:pt idx="6846">
                  <c:v>40962</c:v>
                </c:pt>
                <c:pt idx="6847">
                  <c:v>40963</c:v>
                </c:pt>
                <c:pt idx="6848">
                  <c:v>40966</c:v>
                </c:pt>
                <c:pt idx="6849">
                  <c:v>40967</c:v>
                </c:pt>
                <c:pt idx="6850">
                  <c:v>40968</c:v>
                </c:pt>
                <c:pt idx="6851">
                  <c:v>40969</c:v>
                </c:pt>
                <c:pt idx="6852">
                  <c:v>40970</c:v>
                </c:pt>
                <c:pt idx="6853">
                  <c:v>40973</c:v>
                </c:pt>
                <c:pt idx="6854">
                  <c:v>40974</c:v>
                </c:pt>
                <c:pt idx="6855">
                  <c:v>40975</c:v>
                </c:pt>
                <c:pt idx="6856">
                  <c:v>40976</c:v>
                </c:pt>
                <c:pt idx="6857">
                  <c:v>40977</c:v>
                </c:pt>
                <c:pt idx="6858">
                  <c:v>40980</c:v>
                </c:pt>
                <c:pt idx="6859">
                  <c:v>40981</c:v>
                </c:pt>
                <c:pt idx="6860">
                  <c:v>40982</c:v>
                </c:pt>
                <c:pt idx="6861">
                  <c:v>40983</c:v>
                </c:pt>
                <c:pt idx="6862">
                  <c:v>40984</c:v>
                </c:pt>
                <c:pt idx="6863">
                  <c:v>40987</c:v>
                </c:pt>
                <c:pt idx="6864">
                  <c:v>40988</c:v>
                </c:pt>
                <c:pt idx="6865">
                  <c:v>40989</c:v>
                </c:pt>
                <c:pt idx="6866">
                  <c:v>40990</c:v>
                </c:pt>
                <c:pt idx="6867">
                  <c:v>40991</c:v>
                </c:pt>
                <c:pt idx="6868">
                  <c:v>40994</c:v>
                </c:pt>
                <c:pt idx="6869">
                  <c:v>40995</c:v>
                </c:pt>
                <c:pt idx="6870">
                  <c:v>40996</c:v>
                </c:pt>
                <c:pt idx="6871">
                  <c:v>40997</c:v>
                </c:pt>
                <c:pt idx="6872">
                  <c:v>40998</c:v>
                </c:pt>
                <c:pt idx="6873">
                  <c:v>41001</c:v>
                </c:pt>
                <c:pt idx="6874">
                  <c:v>41002</c:v>
                </c:pt>
                <c:pt idx="6875">
                  <c:v>41003</c:v>
                </c:pt>
                <c:pt idx="6876">
                  <c:v>41004</c:v>
                </c:pt>
                <c:pt idx="6877">
                  <c:v>41008</c:v>
                </c:pt>
                <c:pt idx="6878">
                  <c:v>41009</c:v>
                </c:pt>
                <c:pt idx="6879">
                  <c:v>41010</c:v>
                </c:pt>
                <c:pt idx="6880">
                  <c:v>41011</c:v>
                </c:pt>
                <c:pt idx="6881">
                  <c:v>41012</c:v>
                </c:pt>
                <c:pt idx="6882">
                  <c:v>41015</c:v>
                </c:pt>
                <c:pt idx="6883">
                  <c:v>41016</c:v>
                </c:pt>
                <c:pt idx="6884">
                  <c:v>41017</c:v>
                </c:pt>
                <c:pt idx="6885">
                  <c:v>41018</c:v>
                </c:pt>
                <c:pt idx="6886">
                  <c:v>41019</c:v>
                </c:pt>
                <c:pt idx="6887">
                  <c:v>41022</c:v>
                </c:pt>
                <c:pt idx="6888">
                  <c:v>41023</c:v>
                </c:pt>
                <c:pt idx="6889">
                  <c:v>41024</c:v>
                </c:pt>
                <c:pt idx="6890">
                  <c:v>41025</c:v>
                </c:pt>
                <c:pt idx="6891">
                  <c:v>41026</c:v>
                </c:pt>
                <c:pt idx="6892">
                  <c:v>41029</c:v>
                </c:pt>
                <c:pt idx="6893">
                  <c:v>41030</c:v>
                </c:pt>
                <c:pt idx="6894">
                  <c:v>41031</c:v>
                </c:pt>
                <c:pt idx="6895">
                  <c:v>41032</c:v>
                </c:pt>
                <c:pt idx="6896">
                  <c:v>41033</c:v>
                </c:pt>
                <c:pt idx="6897">
                  <c:v>41036</c:v>
                </c:pt>
                <c:pt idx="6898">
                  <c:v>41037</c:v>
                </c:pt>
                <c:pt idx="6899">
                  <c:v>41038</c:v>
                </c:pt>
                <c:pt idx="6900">
                  <c:v>41039</c:v>
                </c:pt>
                <c:pt idx="6901">
                  <c:v>41040</c:v>
                </c:pt>
                <c:pt idx="6902">
                  <c:v>41043</c:v>
                </c:pt>
                <c:pt idx="6903">
                  <c:v>41044</c:v>
                </c:pt>
                <c:pt idx="6904">
                  <c:v>41045</c:v>
                </c:pt>
                <c:pt idx="6905">
                  <c:v>41046</c:v>
                </c:pt>
                <c:pt idx="6906">
                  <c:v>41047</c:v>
                </c:pt>
                <c:pt idx="6907">
                  <c:v>41050</c:v>
                </c:pt>
                <c:pt idx="6908">
                  <c:v>41051</c:v>
                </c:pt>
                <c:pt idx="6909">
                  <c:v>41052</c:v>
                </c:pt>
                <c:pt idx="6910">
                  <c:v>41053</c:v>
                </c:pt>
                <c:pt idx="6911">
                  <c:v>41054</c:v>
                </c:pt>
                <c:pt idx="6912">
                  <c:v>41058</c:v>
                </c:pt>
                <c:pt idx="6913">
                  <c:v>41059</c:v>
                </c:pt>
                <c:pt idx="6914">
                  <c:v>41060</c:v>
                </c:pt>
                <c:pt idx="6915">
                  <c:v>41061</c:v>
                </c:pt>
                <c:pt idx="6916">
                  <c:v>41064</c:v>
                </c:pt>
                <c:pt idx="6917">
                  <c:v>41065</c:v>
                </c:pt>
                <c:pt idx="6918">
                  <c:v>41066</c:v>
                </c:pt>
                <c:pt idx="6919">
                  <c:v>41067</c:v>
                </c:pt>
                <c:pt idx="6920">
                  <c:v>41068</c:v>
                </c:pt>
                <c:pt idx="6921">
                  <c:v>41071</c:v>
                </c:pt>
                <c:pt idx="6922">
                  <c:v>41072</c:v>
                </c:pt>
                <c:pt idx="6923">
                  <c:v>41073</c:v>
                </c:pt>
                <c:pt idx="6924">
                  <c:v>41074</c:v>
                </c:pt>
                <c:pt idx="6925">
                  <c:v>41075</c:v>
                </c:pt>
                <c:pt idx="6926">
                  <c:v>41078</c:v>
                </c:pt>
                <c:pt idx="6927">
                  <c:v>41079</c:v>
                </c:pt>
                <c:pt idx="6928">
                  <c:v>41080</c:v>
                </c:pt>
                <c:pt idx="6929">
                  <c:v>41081</c:v>
                </c:pt>
                <c:pt idx="6930">
                  <c:v>41082</c:v>
                </c:pt>
                <c:pt idx="6931">
                  <c:v>41085</c:v>
                </c:pt>
                <c:pt idx="6932">
                  <c:v>41086</c:v>
                </c:pt>
                <c:pt idx="6933">
                  <c:v>41087</c:v>
                </c:pt>
                <c:pt idx="6934">
                  <c:v>41088</c:v>
                </c:pt>
                <c:pt idx="6935">
                  <c:v>41089</c:v>
                </c:pt>
                <c:pt idx="6936">
                  <c:v>41092</c:v>
                </c:pt>
                <c:pt idx="6937">
                  <c:v>41093</c:v>
                </c:pt>
                <c:pt idx="6938">
                  <c:v>41095</c:v>
                </c:pt>
                <c:pt idx="6939">
                  <c:v>41096</c:v>
                </c:pt>
                <c:pt idx="6940">
                  <c:v>41099</c:v>
                </c:pt>
                <c:pt idx="6941">
                  <c:v>41100</c:v>
                </c:pt>
                <c:pt idx="6942">
                  <c:v>41101</c:v>
                </c:pt>
                <c:pt idx="6943">
                  <c:v>41102</c:v>
                </c:pt>
                <c:pt idx="6944">
                  <c:v>41103</c:v>
                </c:pt>
                <c:pt idx="6945">
                  <c:v>41106</c:v>
                </c:pt>
                <c:pt idx="6946">
                  <c:v>41107</c:v>
                </c:pt>
                <c:pt idx="6947">
                  <c:v>41108</c:v>
                </c:pt>
                <c:pt idx="6948">
                  <c:v>41109</c:v>
                </c:pt>
                <c:pt idx="6949">
                  <c:v>41110</c:v>
                </c:pt>
                <c:pt idx="6950">
                  <c:v>41113</c:v>
                </c:pt>
                <c:pt idx="6951">
                  <c:v>41114</c:v>
                </c:pt>
                <c:pt idx="6952">
                  <c:v>41115</c:v>
                </c:pt>
                <c:pt idx="6953">
                  <c:v>41116</c:v>
                </c:pt>
                <c:pt idx="6954">
                  <c:v>41117</c:v>
                </c:pt>
                <c:pt idx="6955">
                  <c:v>41120</c:v>
                </c:pt>
                <c:pt idx="6956">
                  <c:v>41121</c:v>
                </c:pt>
                <c:pt idx="6957">
                  <c:v>41122</c:v>
                </c:pt>
                <c:pt idx="6958">
                  <c:v>41123</c:v>
                </c:pt>
                <c:pt idx="6959">
                  <c:v>41124</c:v>
                </c:pt>
                <c:pt idx="6960">
                  <c:v>41127</c:v>
                </c:pt>
                <c:pt idx="6961">
                  <c:v>41128</c:v>
                </c:pt>
                <c:pt idx="6962">
                  <c:v>41129</c:v>
                </c:pt>
                <c:pt idx="6963">
                  <c:v>41130</c:v>
                </c:pt>
                <c:pt idx="6964">
                  <c:v>41131</c:v>
                </c:pt>
                <c:pt idx="6965">
                  <c:v>41134</c:v>
                </c:pt>
                <c:pt idx="6966">
                  <c:v>41135</c:v>
                </c:pt>
                <c:pt idx="6967">
                  <c:v>41136</c:v>
                </c:pt>
                <c:pt idx="6968">
                  <c:v>41137</c:v>
                </c:pt>
                <c:pt idx="6969">
                  <c:v>41138</c:v>
                </c:pt>
                <c:pt idx="6970">
                  <c:v>41141</c:v>
                </c:pt>
                <c:pt idx="6971">
                  <c:v>41142</c:v>
                </c:pt>
                <c:pt idx="6972">
                  <c:v>41143</c:v>
                </c:pt>
                <c:pt idx="6973">
                  <c:v>41144</c:v>
                </c:pt>
                <c:pt idx="6974">
                  <c:v>41145</c:v>
                </c:pt>
                <c:pt idx="6975">
                  <c:v>41148</c:v>
                </c:pt>
                <c:pt idx="6976">
                  <c:v>41149</c:v>
                </c:pt>
                <c:pt idx="6977">
                  <c:v>41150</c:v>
                </c:pt>
                <c:pt idx="6978">
                  <c:v>41151</c:v>
                </c:pt>
                <c:pt idx="6979">
                  <c:v>41152</c:v>
                </c:pt>
                <c:pt idx="6980">
                  <c:v>41156</c:v>
                </c:pt>
                <c:pt idx="6981">
                  <c:v>41157</c:v>
                </c:pt>
                <c:pt idx="6982">
                  <c:v>41158</c:v>
                </c:pt>
                <c:pt idx="6983">
                  <c:v>41159</c:v>
                </c:pt>
                <c:pt idx="6984">
                  <c:v>41162</c:v>
                </c:pt>
                <c:pt idx="6985">
                  <c:v>41163</c:v>
                </c:pt>
                <c:pt idx="6986">
                  <c:v>41164</c:v>
                </c:pt>
                <c:pt idx="6987">
                  <c:v>41165</c:v>
                </c:pt>
                <c:pt idx="6988">
                  <c:v>41166</c:v>
                </c:pt>
                <c:pt idx="6989">
                  <c:v>41169</c:v>
                </c:pt>
                <c:pt idx="6990">
                  <c:v>41170</c:v>
                </c:pt>
                <c:pt idx="6991">
                  <c:v>41171</c:v>
                </c:pt>
                <c:pt idx="6992">
                  <c:v>41172</c:v>
                </c:pt>
                <c:pt idx="6993">
                  <c:v>41173</c:v>
                </c:pt>
                <c:pt idx="6994">
                  <c:v>41176</c:v>
                </c:pt>
                <c:pt idx="6995">
                  <c:v>41177</c:v>
                </c:pt>
                <c:pt idx="6996">
                  <c:v>41178</c:v>
                </c:pt>
                <c:pt idx="6997">
                  <c:v>41179</c:v>
                </c:pt>
                <c:pt idx="6998">
                  <c:v>41180</c:v>
                </c:pt>
                <c:pt idx="6999">
                  <c:v>41183</c:v>
                </c:pt>
                <c:pt idx="7000">
                  <c:v>41184</c:v>
                </c:pt>
                <c:pt idx="7001">
                  <c:v>41185</c:v>
                </c:pt>
                <c:pt idx="7002">
                  <c:v>41186</c:v>
                </c:pt>
                <c:pt idx="7003">
                  <c:v>41187</c:v>
                </c:pt>
                <c:pt idx="7004">
                  <c:v>41190</c:v>
                </c:pt>
                <c:pt idx="7005">
                  <c:v>41191</c:v>
                </c:pt>
                <c:pt idx="7006">
                  <c:v>41192</c:v>
                </c:pt>
                <c:pt idx="7007">
                  <c:v>41193</c:v>
                </c:pt>
                <c:pt idx="7008">
                  <c:v>41194</c:v>
                </c:pt>
                <c:pt idx="7009">
                  <c:v>41197</c:v>
                </c:pt>
                <c:pt idx="7010">
                  <c:v>41198</c:v>
                </c:pt>
                <c:pt idx="7011">
                  <c:v>41199</c:v>
                </c:pt>
                <c:pt idx="7012">
                  <c:v>41200</c:v>
                </c:pt>
                <c:pt idx="7013">
                  <c:v>41201</c:v>
                </c:pt>
                <c:pt idx="7014">
                  <c:v>41204</c:v>
                </c:pt>
                <c:pt idx="7015">
                  <c:v>41205</c:v>
                </c:pt>
                <c:pt idx="7016">
                  <c:v>41206</c:v>
                </c:pt>
                <c:pt idx="7017">
                  <c:v>41207</c:v>
                </c:pt>
                <c:pt idx="7018">
                  <c:v>41208</c:v>
                </c:pt>
                <c:pt idx="7019">
                  <c:v>41213</c:v>
                </c:pt>
                <c:pt idx="7020">
                  <c:v>41214</c:v>
                </c:pt>
                <c:pt idx="7021">
                  <c:v>41215</c:v>
                </c:pt>
                <c:pt idx="7022">
                  <c:v>41218</c:v>
                </c:pt>
                <c:pt idx="7023">
                  <c:v>41219</c:v>
                </c:pt>
                <c:pt idx="7024">
                  <c:v>41220</c:v>
                </c:pt>
                <c:pt idx="7025">
                  <c:v>41221</c:v>
                </c:pt>
                <c:pt idx="7026">
                  <c:v>41222</c:v>
                </c:pt>
                <c:pt idx="7027">
                  <c:v>41225</c:v>
                </c:pt>
                <c:pt idx="7028">
                  <c:v>41226</c:v>
                </c:pt>
                <c:pt idx="7029">
                  <c:v>41227</c:v>
                </c:pt>
                <c:pt idx="7030">
                  <c:v>41228</c:v>
                </c:pt>
                <c:pt idx="7031">
                  <c:v>41229</c:v>
                </c:pt>
                <c:pt idx="7032">
                  <c:v>41232</c:v>
                </c:pt>
                <c:pt idx="7033">
                  <c:v>41233</c:v>
                </c:pt>
                <c:pt idx="7034">
                  <c:v>41234</c:v>
                </c:pt>
                <c:pt idx="7035">
                  <c:v>41236</c:v>
                </c:pt>
                <c:pt idx="7036">
                  <c:v>41239</c:v>
                </c:pt>
                <c:pt idx="7037">
                  <c:v>41240</c:v>
                </c:pt>
                <c:pt idx="7038">
                  <c:v>41241</c:v>
                </c:pt>
                <c:pt idx="7039">
                  <c:v>41242</c:v>
                </c:pt>
                <c:pt idx="7040">
                  <c:v>41243</c:v>
                </c:pt>
                <c:pt idx="7041">
                  <c:v>41246</c:v>
                </c:pt>
                <c:pt idx="7042">
                  <c:v>41247</c:v>
                </c:pt>
                <c:pt idx="7043">
                  <c:v>41248</c:v>
                </c:pt>
                <c:pt idx="7044">
                  <c:v>41249</c:v>
                </c:pt>
                <c:pt idx="7045">
                  <c:v>41250</c:v>
                </c:pt>
                <c:pt idx="7046">
                  <c:v>41253</c:v>
                </c:pt>
                <c:pt idx="7047">
                  <c:v>41254</c:v>
                </c:pt>
                <c:pt idx="7048">
                  <c:v>41255</c:v>
                </c:pt>
                <c:pt idx="7049">
                  <c:v>41256</c:v>
                </c:pt>
                <c:pt idx="7050">
                  <c:v>41257</c:v>
                </c:pt>
                <c:pt idx="7051">
                  <c:v>41260</c:v>
                </c:pt>
                <c:pt idx="7052">
                  <c:v>41261</c:v>
                </c:pt>
                <c:pt idx="7053">
                  <c:v>41262</c:v>
                </c:pt>
                <c:pt idx="7054">
                  <c:v>41263</c:v>
                </c:pt>
                <c:pt idx="7055">
                  <c:v>41264</c:v>
                </c:pt>
                <c:pt idx="7056">
                  <c:v>41267</c:v>
                </c:pt>
                <c:pt idx="7057">
                  <c:v>41269</c:v>
                </c:pt>
                <c:pt idx="7058">
                  <c:v>41270</c:v>
                </c:pt>
                <c:pt idx="7059">
                  <c:v>41271</c:v>
                </c:pt>
                <c:pt idx="7060">
                  <c:v>41274</c:v>
                </c:pt>
                <c:pt idx="7061">
                  <c:v>41276</c:v>
                </c:pt>
                <c:pt idx="7062">
                  <c:v>41277</c:v>
                </c:pt>
                <c:pt idx="7063">
                  <c:v>41278</c:v>
                </c:pt>
                <c:pt idx="7064">
                  <c:v>41281</c:v>
                </c:pt>
                <c:pt idx="7065">
                  <c:v>41282</c:v>
                </c:pt>
                <c:pt idx="7066">
                  <c:v>41283</c:v>
                </c:pt>
                <c:pt idx="7067">
                  <c:v>41284</c:v>
                </c:pt>
                <c:pt idx="7068">
                  <c:v>41285</c:v>
                </c:pt>
                <c:pt idx="7069">
                  <c:v>41288</c:v>
                </c:pt>
                <c:pt idx="7070">
                  <c:v>41289</c:v>
                </c:pt>
                <c:pt idx="7071">
                  <c:v>41290</c:v>
                </c:pt>
                <c:pt idx="7072">
                  <c:v>41291</c:v>
                </c:pt>
                <c:pt idx="7073">
                  <c:v>41292</c:v>
                </c:pt>
                <c:pt idx="7074">
                  <c:v>41296</c:v>
                </c:pt>
                <c:pt idx="7075">
                  <c:v>41297</c:v>
                </c:pt>
                <c:pt idx="7076">
                  <c:v>41298</c:v>
                </c:pt>
                <c:pt idx="7077">
                  <c:v>41299</c:v>
                </c:pt>
                <c:pt idx="7078">
                  <c:v>41302</c:v>
                </c:pt>
                <c:pt idx="7079">
                  <c:v>41303</c:v>
                </c:pt>
                <c:pt idx="7080">
                  <c:v>41304</c:v>
                </c:pt>
                <c:pt idx="7081">
                  <c:v>41305</c:v>
                </c:pt>
                <c:pt idx="7082">
                  <c:v>41306</c:v>
                </c:pt>
                <c:pt idx="7083">
                  <c:v>41309</c:v>
                </c:pt>
                <c:pt idx="7084">
                  <c:v>41310</c:v>
                </c:pt>
                <c:pt idx="7085">
                  <c:v>41311</c:v>
                </c:pt>
                <c:pt idx="7086">
                  <c:v>41312</c:v>
                </c:pt>
                <c:pt idx="7087">
                  <c:v>41313</c:v>
                </c:pt>
                <c:pt idx="7088">
                  <c:v>41316</c:v>
                </c:pt>
                <c:pt idx="7089">
                  <c:v>41317</c:v>
                </c:pt>
                <c:pt idx="7090">
                  <c:v>41318</c:v>
                </c:pt>
                <c:pt idx="7091">
                  <c:v>41319</c:v>
                </c:pt>
                <c:pt idx="7092">
                  <c:v>41320</c:v>
                </c:pt>
                <c:pt idx="7093">
                  <c:v>41324</c:v>
                </c:pt>
                <c:pt idx="7094">
                  <c:v>41325</c:v>
                </c:pt>
                <c:pt idx="7095">
                  <c:v>41326</c:v>
                </c:pt>
                <c:pt idx="7096">
                  <c:v>41327</c:v>
                </c:pt>
                <c:pt idx="7097">
                  <c:v>41330</c:v>
                </c:pt>
                <c:pt idx="7098">
                  <c:v>41331</c:v>
                </c:pt>
                <c:pt idx="7099">
                  <c:v>41332</c:v>
                </c:pt>
                <c:pt idx="7100">
                  <c:v>41333</c:v>
                </c:pt>
                <c:pt idx="7101">
                  <c:v>41334</c:v>
                </c:pt>
                <c:pt idx="7102">
                  <c:v>41337</c:v>
                </c:pt>
                <c:pt idx="7103">
                  <c:v>41338</c:v>
                </c:pt>
                <c:pt idx="7104">
                  <c:v>41339</c:v>
                </c:pt>
                <c:pt idx="7105">
                  <c:v>41340</c:v>
                </c:pt>
                <c:pt idx="7106">
                  <c:v>41341</c:v>
                </c:pt>
                <c:pt idx="7107">
                  <c:v>41344</c:v>
                </c:pt>
                <c:pt idx="7108">
                  <c:v>41345</c:v>
                </c:pt>
                <c:pt idx="7109">
                  <c:v>41346</c:v>
                </c:pt>
                <c:pt idx="7110">
                  <c:v>41347</c:v>
                </c:pt>
                <c:pt idx="7111">
                  <c:v>41348</c:v>
                </c:pt>
                <c:pt idx="7112">
                  <c:v>41351</c:v>
                </c:pt>
                <c:pt idx="7113">
                  <c:v>41352</c:v>
                </c:pt>
                <c:pt idx="7114">
                  <c:v>41353</c:v>
                </c:pt>
                <c:pt idx="7115">
                  <c:v>41354</c:v>
                </c:pt>
                <c:pt idx="7116">
                  <c:v>41355</c:v>
                </c:pt>
                <c:pt idx="7117">
                  <c:v>41358</c:v>
                </c:pt>
                <c:pt idx="7118">
                  <c:v>41359</c:v>
                </c:pt>
                <c:pt idx="7119">
                  <c:v>41360</c:v>
                </c:pt>
                <c:pt idx="7120">
                  <c:v>41361</c:v>
                </c:pt>
                <c:pt idx="7121">
                  <c:v>41365</c:v>
                </c:pt>
                <c:pt idx="7122">
                  <c:v>41366</c:v>
                </c:pt>
                <c:pt idx="7123">
                  <c:v>41367</c:v>
                </c:pt>
                <c:pt idx="7124">
                  <c:v>41368</c:v>
                </c:pt>
                <c:pt idx="7125">
                  <c:v>41369</c:v>
                </c:pt>
                <c:pt idx="7126">
                  <c:v>41372</c:v>
                </c:pt>
                <c:pt idx="7127">
                  <c:v>41373</c:v>
                </c:pt>
                <c:pt idx="7128">
                  <c:v>41374</c:v>
                </c:pt>
                <c:pt idx="7129">
                  <c:v>41375</c:v>
                </c:pt>
                <c:pt idx="7130">
                  <c:v>41376</c:v>
                </c:pt>
                <c:pt idx="7131">
                  <c:v>41379</c:v>
                </c:pt>
                <c:pt idx="7132">
                  <c:v>41380</c:v>
                </c:pt>
                <c:pt idx="7133">
                  <c:v>41381</c:v>
                </c:pt>
                <c:pt idx="7134">
                  <c:v>41382</c:v>
                </c:pt>
                <c:pt idx="7135">
                  <c:v>41383</c:v>
                </c:pt>
                <c:pt idx="7136">
                  <c:v>41386</c:v>
                </c:pt>
                <c:pt idx="7137">
                  <c:v>41387</c:v>
                </c:pt>
                <c:pt idx="7138">
                  <c:v>41388</c:v>
                </c:pt>
                <c:pt idx="7139">
                  <c:v>41389</c:v>
                </c:pt>
                <c:pt idx="7140">
                  <c:v>41390</c:v>
                </c:pt>
                <c:pt idx="7141">
                  <c:v>41393</c:v>
                </c:pt>
                <c:pt idx="7142">
                  <c:v>41394</c:v>
                </c:pt>
                <c:pt idx="7143">
                  <c:v>41395</c:v>
                </c:pt>
                <c:pt idx="7144">
                  <c:v>41396</c:v>
                </c:pt>
                <c:pt idx="7145">
                  <c:v>41397</c:v>
                </c:pt>
                <c:pt idx="7146">
                  <c:v>41400</c:v>
                </c:pt>
                <c:pt idx="7147">
                  <c:v>41401</c:v>
                </c:pt>
                <c:pt idx="7148">
                  <c:v>41402</c:v>
                </c:pt>
                <c:pt idx="7149">
                  <c:v>41403</c:v>
                </c:pt>
                <c:pt idx="7150">
                  <c:v>41404</c:v>
                </c:pt>
                <c:pt idx="7151">
                  <c:v>41407</c:v>
                </c:pt>
                <c:pt idx="7152">
                  <c:v>41408</c:v>
                </c:pt>
                <c:pt idx="7153">
                  <c:v>41409</c:v>
                </c:pt>
                <c:pt idx="7154">
                  <c:v>41410</c:v>
                </c:pt>
                <c:pt idx="7155">
                  <c:v>41411</c:v>
                </c:pt>
                <c:pt idx="7156">
                  <c:v>41414</c:v>
                </c:pt>
                <c:pt idx="7157">
                  <c:v>41415</c:v>
                </c:pt>
                <c:pt idx="7158">
                  <c:v>41416</c:v>
                </c:pt>
                <c:pt idx="7159">
                  <c:v>41417</c:v>
                </c:pt>
                <c:pt idx="7160">
                  <c:v>41418</c:v>
                </c:pt>
                <c:pt idx="7161">
                  <c:v>41422</c:v>
                </c:pt>
                <c:pt idx="7162">
                  <c:v>41423</c:v>
                </c:pt>
                <c:pt idx="7163">
                  <c:v>41424</c:v>
                </c:pt>
                <c:pt idx="7164">
                  <c:v>41425</c:v>
                </c:pt>
                <c:pt idx="7165">
                  <c:v>41428</c:v>
                </c:pt>
                <c:pt idx="7166">
                  <c:v>41429</c:v>
                </c:pt>
                <c:pt idx="7167">
                  <c:v>41430</c:v>
                </c:pt>
                <c:pt idx="7168">
                  <c:v>41431</c:v>
                </c:pt>
                <c:pt idx="7169">
                  <c:v>41432</c:v>
                </c:pt>
                <c:pt idx="7170">
                  <c:v>41435</c:v>
                </c:pt>
                <c:pt idx="7171">
                  <c:v>41436</c:v>
                </c:pt>
                <c:pt idx="7172">
                  <c:v>41437</c:v>
                </c:pt>
                <c:pt idx="7173">
                  <c:v>41438</c:v>
                </c:pt>
                <c:pt idx="7174">
                  <c:v>41439</c:v>
                </c:pt>
                <c:pt idx="7175">
                  <c:v>41442</c:v>
                </c:pt>
                <c:pt idx="7176">
                  <c:v>41443</c:v>
                </c:pt>
                <c:pt idx="7177">
                  <c:v>41444</c:v>
                </c:pt>
                <c:pt idx="7178">
                  <c:v>41445</c:v>
                </c:pt>
                <c:pt idx="7179">
                  <c:v>41446</c:v>
                </c:pt>
                <c:pt idx="7180">
                  <c:v>41449</c:v>
                </c:pt>
                <c:pt idx="7181">
                  <c:v>41450</c:v>
                </c:pt>
                <c:pt idx="7182">
                  <c:v>41451</c:v>
                </c:pt>
                <c:pt idx="7183">
                  <c:v>41452</c:v>
                </c:pt>
                <c:pt idx="7184">
                  <c:v>41453</c:v>
                </c:pt>
                <c:pt idx="7185">
                  <c:v>41456</c:v>
                </c:pt>
                <c:pt idx="7186">
                  <c:v>41457</c:v>
                </c:pt>
                <c:pt idx="7187">
                  <c:v>41458</c:v>
                </c:pt>
                <c:pt idx="7188">
                  <c:v>41460</c:v>
                </c:pt>
                <c:pt idx="7189">
                  <c:v>41463</c:v>
                </c:pt>
                <c:pt idx="7190">
                  <c:v>41464</c:v>
                </c:pt>
                <c:pt idx="7191">
                  <c:v>41465</c:v>
                </c:pt>
                <c:pt idx="7192">
                  <c:v>41466</c:v>
                </c:pt>
                <c:pt idx="7193">
                  <c:v>41467</c:v>
                </c:pt>
                <c:pt idx="7194">
                  <c:v>41470</c:v>
                </c:pt>
                <c:pt idx="7195">
                  <c:v>41471</c:v>
                </c:pt>
                <c:pt idx="7196">
                  <c:v>41472</c:v>
                </c:pt>
                <c:pt idx="7197">
                  <c:v>41473</c:v>
                </c:pt>
                <c:pt idx="7198">
                  <c:v>41474</c:v>
                </c:pt>
                <c:pt idx="7199">
                  <c:v>41477</c:v>
                </c:pt>
                <c:pt idx="7200">
                  <c:v>41478</c:v>
                </c:pt>
                <c:pt idx="7201">
                  <c:v>41479</c:v>
                </c:pt>
                <c:pt idx="7202">
                  <c:v>41480</c:v>
                </c:pt>
                <c:pt idx="7203">
                  <c:v>41481</c:v>
                </c:pt>
                <c:pt idx="7204">
                  <c:v>41484</c:v>
                </c:pt>
                <c:pt idx="7205">
                  <c:v>41485</c:v>
                </c:pt>
                <c:pt idx="7206">
                  <c:v>41486</c:v>
                </c:pt>
                <c:pt idx="7207">
                  <c:v>41487</c:v>
                </c:pt>
                <c:pt idx="7208">
                  <c:v>41488</c:v>
                </c:pt>
                <c:pt idx="7209">
                  <c:v>41491</c:v>
                </c:pt>
                <c:pt idx="7210">
                  <c:v>41492</c:v>
                </c:pt>
                <c:pt idx="7211">
                  <c:v>41493</c:v>
                </c:pt>
                <c:pt idx="7212">
                  <c:v>41494</c:v>
                </c:pt>
                <c:pt idx="7213">
                  <c:v>41495</c:v>
                </c:pt>
                <c:pt idx="7214">
                  <c:v>41498</c:v>
                </c:pt>
                <c:pt idx="7215">
                  <c:v>41499</c:v>
                </c:pt>
                <c:pt idx="7216">
                  <c:v>41500</c:v>
                </c:pt>
                <c:pt idx="7217">
                  <c:v>41501</c:v>
                </c:pt>
                <c:pt idx="7218">
                  <c:v>41502</c:v>
                </c:pt>
                <c:pt idx="7219">
                  <c:v>41505</c:v>
                </c:pt>
                <c:pt idx="7220">
                  <c:v>41506</c:v>
                </c:pt>
                <c:pt idx="7221">
                  <c:v>41507</c:v>
                </c:pt>
                <c:pt idx="7222">
                  <c:v>41508</c:v>
                </c:pt>
                <c:pt idx="7223">
                  <c:v>41509</c:v>
                </c:pt>
                <c:pt idx="7224">
                  <c:v>41512</c:v>
                </c:pt>
                <c:pt idx="7225">
                  <c:v>41513</c:v>
                </c:pt>
                <c:pt idx="7226">
                  <c:v>41514</c:v>
                </c:pt>
                <c:pt idx="7227">
                  <c:v>41515</c:v>
                </c:pt>
                <c:pt idx="7228">
                  <c:v>41516</c:v>
                </c:pt>
                <c:pt idx="7229">
                  <c:v>41520</c:v>
                </c:pt>
                <c:pt idx="7230">
                  <c:v>41521</c:v>
                </c:pt>
                <c:pt idx="7231">
                  <c:v>41522</c:v>
                </c:pt>
                <c:pt idx="7232">
                  <c:v>41523</c:v>
                </c:pt>
                <c:pt idx="7233">
                  <c:v>41526</c:v>
                </c:pt>
                <c:pt idx="7234">
                  <c:v>41527</c:v>
                </c:pt>
                <c:pt idx="7235">
                  <c:v>41528</c:v>
                </c:pt>
                <c:pt idx="7236">
                  <c:v>41529</c:v>
                </c:pt>
                <c:pt idx="7237">
                  <c:v>41530</c:v>
                </c:pt>
                <c:pt idx="7238">
                  <c:v>41533</c:v>
                </c:pt>
                <c:pt idx="7239">
                  <c:v>41534</c:v>
                </c:pt>
                <c:pt idx="7240">
                  <c:v>41535</c:v>
                </c:pt>
                <c:pt idx="7241">
                  <c:v>41536</c:v>
                </c:pt>
                <c:pt idx="7242">
                  <c:v>41537</c:v>
                </c:pt>
                <c:pt idx="7243">
                  <c:v>41540</c:v>
                </c:pt>
                <c:pt idx="7244">
                  <c:v>41541</c:v>
                </c:pt>
                <c:pt idx="7245">
                  <c:v>41542</c:v>
                </c:pt>
                <c:pt idx="7246">
                  <c:v>41543</c:v>
                </c:pt>
                <c:pt idx="7247">
                  <c:v>41544</c:v>
                </c:pt>
                <c:pt idx="7248">
                  <c:v>41547</c:v>
                </c:pt>
                <c:pt idx="7249">
                  <c:v>41548</c:v>
                </c:pt>
                <c:pt idx="7250">
                  <c:v>41549</c:v>
                </c:pt>
                <c:pt idx="7251">
                  <c:v>41550</c:v>
                </c:pt>
                <c:pt idx="7252">
                  <c:v>41551</c:v>
                </c:pt>
                <c:pt idx="7253">
                  <c:v>41554</c:v>
                </c:pt>
                <c:pt idx="7254">
                  <c:v>41555</c:v>
                </c:pt>
                <c:pt idx="7255">
                  <c:v>41556</c:v>
                </c:pt>
                <c:pt idx="7256">
                  <c:v>41557</c:v>
                </c:pt>
                <c:pt idx="7257">
                  <c:v>41558</c:v>
                </c:pt>
                <c:pt idx="7258">
                  <c:v>41561</c:v>
                </c:pt>
                <c:pt idx="7259">
                  <c:v>41562</c:v>
                </c:pt>
                <c:pt idx="7260">
                  <c:v>41563</c:v>
                </c:pt>
                <c:pt idx="7261">
                  <c:v>41564</c:v>
                </c:pt>
                <c:pt idx="7262">
                  <c:v>41565</c:v>
                </c:pt>
                <c:pt idx="7263">
                  <c:v>41568</c:v>
                </c:pt>
                <c:pt idx="7264">
                  <c:v>41569</c:v>
                </c:pt>
                <c:pt idx="7265">
                  <c:v>41570</c:v>
                </c:pt>
                <c:pt idx="7266">
                  <c:v>41571</c:v>
                </c:pt>
                <c:pt idx="7267">
                  <c:v>41572</c:v>
                </c:pt>
                <c:pt idx="7268">
                  <c:v>41575</c:v>
                </c:pt>
                <c:pt idx="7269">
                  <c:v>41576</c:v>
                </c:pt>
                <c:pt idx="7270">
                  <c:v>41577</c:v>
                </c:pt>
                <c:pt idx="7271">
                  <c:v>41578</c:v>
                </c:pt>
                <c:pt idx="7272">
                  <c:v>41579</c:v>
                </c:pt>
                <c:pt idx="7273">
                  <c:v>41582</c:v>
                </c:pt>
                <c:pt idx="7274">
                  <c:v>41583</c:v>
                </c:pt>
                <c:pt idx="7275">
                  <c:v>41584</c:v>
                </c:pt>
                <c:pt idx="7276">
                  <c:v>41585</c:v>
                </c:pt>
                <c:pt idx="7277">
                  <c:v>41586</c:v>
                </c:pt>
                <c:pt idx="7278">
                  <c:v>41589</c:v>
                </c:pt>
                <c:pt idx="7279">
                  <c:v>41590</c:v>
                </c:pt>
                <c:pt idx="7280">
                  <c:v>41591</c:v>
                </c:pt>
                <c:pt idx="7281">
                  <c:v>41592</c:v>
                </c:pt>
                <c:pt idx="7282">
                  <c:v>41593</c:v>
                </c:pt>
                <c:pt idx="7283">
                  <c:v>41596</c:v>
                </c:pt>
                <c:pt idx="7284">
                  <c:v>41597</c:v>
                </c:pt>
                <c:pt idx="7285">
                  <c:v>41598</c:v>
                </c:pt>
                <c:pt idx="7286">
                  <c:v>41599</c:v>
                </c:pt>
                <c:pt idx="7287">
                  <c:v>41600</c:v>
                </c:pt>
                <c:pt idx="7288">
                  <c:v>41603</c:v>
                </c:pt>
                <c:pt idx="7289">
                  <c:v>41604</c:v>
                </c:pt>
                <c:pt idx="7290">
                  <c:v>41605</c:v>
                </c:pt>
                <c:pt idx="7291">
                  <c:v>41607</c:v>
                </c:pt>
                <c:pt idx="7292">
                  <c:v>41610</c:v>
                </c:pt>
                <c:pt idx="7293">
                  <c:v>41611</c:v>
                </c:pt>
                <c:pt idx="7294">
                  <c:v>41612</c:v>
                </c:pt>
                <c:pt idx="7295">
                  <c:v>41613</c:v>
                </c:pt>
                <c:pt idx="7296">
                  <c:v>41614</c:v>
                </c:pt>
                <c:pt idx="7297">
                  <c:v>41617</c:v>
                </c:pt>
                <c:pt idx="7298">
                  <c:v>41618</c:v>
                </c:pt>
                <c:pt idx="7299">
                  <c:v>41619</c:v>
                </c:pt>
                <c:pt idx="7300">
                  <c:v>41620</c:v>
                </c:pt>
                <c:pt idx="7301">
                  <c:v>41621</c:v>
                </c:pt>
                <c:pt idx="7302">
                  <c:v>41624</c:v>
                </c:pt>
                <c:pt idx="7303">
                  <c:v>41625</c:v>
                </c:pt>
                <c:pt idx="7304">
                  <c:v>41626</c:v>
                </c:pt>
                <c:pt idx="7305">
                  <c:v>41627</c:v>
                </c:pt>
                <c:pt idx="7306">
                  <c:v>41628</c:v>
                </c:pt>
                <c:pt idx="7307">
                  <c:v>41631</c:v>
                </c:pt>
                <c:pt idx="7308">
                  <c:v>41632</c:v>
                </c:pt>
                <c:pt idx="7309">
                  <c:v>41634</c:v>
                </c:pt>
                <c:pt idx="7310">
                  <c:v>41635</c:v>
                </c:pt>
                <c:pt idx="7311">
                  <c:v>41638</c:v>
                </c:pt>
                <c:pt idx="7312">
                  <c:v>41639</c:v>
                </c:pt>
                <c:pt idx="7313">
                  <c:v>41641</c:v>
                </c:pt>
                <c:pt idx="7314">
                  <c:v>41642</c:v>
                </c:pt>
                <c:pt idx="7315">
                  <c:v>41645</c:v>
                </c:pt>
                <c:pt idx="7316">
                  <c:v>41646</c:v>
                </c:pt>
                <c:pt idx="7317">
                  <c:v>41647</c:v>
                </c:pt>
                <c:pt idx="7318">
                  <c:v>41648</c:v>
                </c:pt>
                <c:pt idx="7319">
                  <c:v>41649</c:v>
                </c:pt>
                <c:pt idx="7320">
                  <c:v>41652</c:v>
                </c:pt>
                <c:pt idx="7321">
                  <c:v>41653</c:v>
                </c:pt>
                <c:pt idx="7322">
                  <c:v>41654</c:v>
                </c:pt>
                <c:pt idx="7323">
                  <c:v>41655</c:v>
                </c:pt>
                <c:pt idx="7324">
                  <c:v>41656</c:v>
                </c:pt>
                <c:pt idx="7325">
                  <c:v>41660</c:v>
                </c:pt>
                <c:pt idx="7326">
                  <c:v>41661</c:v>
                </c:pt>
                <c:pt idx="7327">
                  <c:v>41662</c:v>
                </c:pt>
                <c:pt idx="7328">
                  <c:v>41663</c:v>
                </c:pt>
                <c:pt idx="7329">
                  <c:v>41666</c:v>
                </c:pt>
                <c:pt idx="7330">
                  <c:v>41667</c:v>
                </c:pt>
                <c:pt idx="7331">
                  <c:v>41668</c:v>
                </c:pt>
                <c:pt idx="7332">
                  <c:v>41669</c:v>
                </c:pt>
                <c:pt idx="7333">
                  <c:v>41670</c:v>
                </c:pt>
                <c:pt idx="7334">
                  <c:v>41673</c:v>
                </c:pt>
                <c:pt idx="7335">
                  <c:v>41674</c:v>
                </c:pt>
                <c:pt idx="7336">
                  <c:v>41675</c:v>
                </c:pt>
                <c:pt idx="7337">
                  <c:v>41676</c:v>
                </c:pt>
                <c:pt idx="7338">
                  <c:v>41677</c:v>
                </c:pt>
                <c:pt idx="7339">
                  <c:v>41680</c:v>
                </c:pt>
                <c:pt idx="7340">
                  <c:v>41681</c:v>
                </c:pt>
                <c:pt idx="7341">
                  <c:v>41682</c:v>
                </c:pt>
                <c:pt idx="7342">
                  <c:v>41683</c:v>
                </c:pt>
                <c:pt idx="7343">
                  <c:v>41684</c:v>
                </c:pt>
                <c:pt idx="7344">
                  <c:v>41688</c:v>
                </c:pt>
                <c:pt idx="7345">
                  <c:v>41689</c:v>
                </c:pt>
                <c:pt idx="7346">
                  <c:v>41690</c:v>
                </c:pt>
                <c:pt idx="7347">
                  <c:v>41691</c:v>
                </c:pt>
                <c:pt idx="7348">
                  <c:v>41694</c:v>
                </c:pt>
                <c:pt idx="7349">
                  <c:v>41695</c:v>
                </c:pt>
                <c:pt idx="7350">
                  <c:v>41696</c:v>
                </c:pt>
                <c:pt idx="7351">
                  <c:v>41697</c:v>
                </c:pt>
                <c:pt idx="7352">
                  <c:v>41698</c:v>
                </c:pt>
                <c:pt idx="7353">
                  <c:v>41701</c:v>
                </c:pt>
                <c:pt idx="7354">
                  <c:v>41702</c:v>
                </c:pt>
                <c:pt idx="7355">
                  <c:v>41703</c:v>
                </c:pt>
                <c:pt idx="7356">
                  <c:v>41704</c:v>
                </c:pt>
                <c:pt idx="7357">
                  <c:v>41705</c:v>
                </c:pt>
                <c:pt idx="7358">
                  <c:v>41708</c:v>
                </c:pt>
                <c:pt idx="7359">
                  <c:v>41709</c:v>
                </c:pt>
                <c:pt idx="7360">
                  <c:v>41710</c:v>
                </c:pt>
                <c:pt idx="7361">
                  <c:v>41711</c:v>
                </c:pt>
                <c:pt idx="7362">
                  <c:v>41712</c:v>
                </c:pt>
                <c:pt idx="7363">
                  <c:v>41715</c:v>
                </c:pt>
                <c:pt idx="7364">
                  <c:v>41716</c:v>
                </c:pt>
                <c:pt idx="7365">
                  <c:v>41717</c:v>
                </c:pt>
                <c:pt idx="7366">
                  <c:v>41718</c:v>
                </c:pt>
                <c:pt idx="7367">
                  <c:v>41719</c:v>
                </c:pt>
                <c:pt idx="7368">
                  <c:v>41722</c:v>
                </c:pt>
                <c:pt idx="7369">
                  <c:v>41723</c:v>
                </c:pt>
                <c:pt idx="7370">
                  <c:v>41724</c:v>
                </c:pt>
                <c:pt idx="7371">
                  <c:v>41725</c:v>
                </c:pt>
                <c:pt idx="7372">
                  <c:v>41726</c:v>
                </c:pt>
                <c:pt idx="7373">
                  <c:v>41729</c:v>
                </c:pt>
                <c:pt idx="7374">
                  <c:v>41730</c:v>
                </c:pt>
                <c:pt idx="7375">
                  <c:v>41731</c:v>
                </c:pt>
                <c:pt idx="7376">
                  <c:v>41732</c:v>
                </c:pt>
                <c:pt idx="7377">
                  <c:v>41733</c:v>
                </c:pt>
                <c:pt idx="7378">
                  <c:v>41736</c:v>
                </c:pt>
                <c:pt idx="7379">
                  <c:v>41737</c:v>
                </c:pt>
                <c:pt idx="7380">
                  <c:v>41738</c:v>
                </c:pt>
                <c:pt idx="7381">
                  <c:v>41739</c:v>
                </c:pt>
                <c:pt idx="7382">
                  <c:v>41740</c:v>
                </c:pt>
                <c:pt idx="7383">
                  <c:v>41743</c:v>
                </c:pt>
                <c:pt idx="7384">
                  <c:v>41744</c:v>
                </c:pt>
                <c:pt idx="7385">
                  <c:v>41745</c:v>
                </c:pt>
                <c:pt idx="7386">
                  <c:v>41746</c:v>
                </c:pt>
                <c:pt idx="7387">
                  <c:v>41750</c:v>
                </c:pt>
                <c:pt idx="7388">
                  <c:v>41751</c:v>
                </c:pt>
                <c:pt idx="7389">
                  <c:v>41752</c:v>
                </c:pt>
                <c:pt idx="7390">
                  <c:v>41753</c:v>
                </c:pt>
                <c:pt idx="7391">
                  <c:v>41754</c:v>
                </c:pt>
                <c:pt idx="7392">
                  <c:v>41757</c:v>
                </c:pt>
                <c:pt idx="7393">
                  <c:v>41758</c:v>
                </c:pt>
                <c:pt idx="7394">
                  <c:v>41759</c:v>
                </c:pt>
                <c:pt idx="7395">
                  <c:v>41760</c:v>
                </c:pt>
                <c:pt idx="7396">
                  <c:v>41761</c:v>
                </c:pt>
                <c:pt idx="7397">
                  <c:v>41764</c:v>
                </c:pt>
                <c:pt idx="7398">
                  <c:v>41765</c:v>
                </c:pt>
                <c:pt idx="7399">
                  <c:v>41766</c:v>
                </c:pt>
                <c:pt idx="7400">
                  <c:v>41767</c:v>
                </c:pt>
                <c:pt idx="7401">
                  <c:v>41768</c:v>
                </c:pt>
                <c:pt idx="7402">
                  <c:v>41771</c:v>
                </c:pt>
                <c:pt idx="7403">
                  <c:v>41772</c:v>
                </c:pt>
                <c:pt idx="7404">
                  <c:v>41773</c:v>
                </c:pt>
                <c:pt idx="7405">
                  <c:v>41774</c:v>
                </c:pt>
                <c:pt idx="7406">
                  <c:v>41775</c:v>
                </c:pt>
                <c:pt idx="7407">
                  <c:v>41778</c:v>
                </c:pt>
                <c:pt idx="7408">
                  <c:v>41779</c:v>
                </c:pt>
                <c:pt idx="7409">
                  <c:v>41780</c:v>
                </c:pt>
                <c:pt idx="7410">
                  <c:v>41781</c:v>
                </c:pt>
                <c:pt idx="7411">
                  <c:v>41782</c:v>
                </c:pt>
                <c:pt idx="7412">
                  <c:v>41786</c:v>
                </c:pt>
                <c:pt idx="7413">
                  <c:v>41787</c:v>
                </c:pt>
                <c:pt idx="7414">
                  <c:v>41788</c:v>
                </c:pt>
                <c:pt idx="7415">
                  <c:v>41789</c:v>
                </c:pt>
                <c:pt idx="7416">
                  <c:v>41792</c:v>
                </c:pt>
                <c:pt idx="7417">
                  <c:v>41793</c:v>
                </c:pt>
                <c:pt idx="7418">
                  <c:v>41794</c:v>
                </c:pt>
                <c:pt idx="7419">
                  <c:v>41795</c:v>
                </c:pt>
                <c:pt idx="7420">
                  <c:v>41796</c:v>
                </c:pt>
                <c:pt idx="7421">
                  <c:v>41799</c:v>
                </c:pt>
                <c:pt idx="7422">
                  <c:v>41800</c:v>
                </c:pt>
                <c:pt idx="7423">
                  <c:v>41801</c:v>
                </c:pt>
                <c:pt idx="7424">
                  <c:v>41802</c:v>
                </c:pt>
                <c:pt idx="7425">
                  <c:v>41803</c:v>
                </c:pt>
                <c:pt idx="7426">
                  <c:v>41806</c:v>
                </c:pt>
                <c:pt idx="7427">
                  <c:v>41807</c:v>
                </c:pt>
                <c:pt idx="7428">
                  <c:v>41808</c:v>
                </c:pt>
                <c:pt idx="7429">
                  <c:v>41809</c:v>
                </c:pt>
                <c:pt idx="7430">
                  <c:v>41810</c:v>
                </c:pt>
                <c:pt idx="7431">
                  <c:v>41813</c:v>
                </c:pt>
                <c:pt idx="7432">
                  <c:v>41814</c:v>
                </c:pt>
                <c:pt idx="7433">
                  <c:v>41815</c:v>
                </c:pt>
                <c:pt idx="7434">
                  <c:v>41816</c:v>
                </c:pt>
                <c:pt idx="7435">
                  <c:v>41817</c:v>
                </c:pt>
                <c:pt idx="7436">
                  <c:v>41820</c:v>
                </c:pt>
                <c:pt idx="7437">
                  <c:v>41821</c:v>
                </c:pt>
                <c:pt idx="7438">
                  <c:v>41822</c:v>
                </c:pt>
                <c:pt idx="7439">
                  <c:v>41823</c:v>
                </c:pt>
                <c:pt idx="7440">
                  <c:v>41827</c:v>
                </c:pt>
                <c:pt idx="7441">
                  <c:v>41828</c:v>
                </c:pt>
                <c:pt idx="7442">
                  <c:v>41829</c:v>
                </c:pt>
                <c:pt idx="7443">
                  <c:v>41830</c:v>
                </c:pt>
                <c:pt idx="7444">
                  <c:v>41831</c:v>
                </c:pt>
                <c:pt idx="7445">
                  <c:v>41834</c:v>
                </c:pt>
                <c:pt idx="7446">
                  <c:v>41835</c:v>
                </c:pt>
                <c:pt idx="7447">
                  <c:v>41836</c:v>
                </c:pt>
                <c:pt idx="7448">
                  <c:v>41837</c:v>
                </c:pt>
                <c:pt idx="7449">
                  <c:v>41838</c:v>
                </c:pt>
                <c:pt idx="7450">
                  <c:v>41841</c:v>
                </c:pt>
                <c:pt idx="7451">
                  <c:v>41842</c:v>
                </c:pt>
                <c:pt idx="7452">
                  <c:v>41843</c:v>
                </c:pt>
                <c:pt idx="7453">
                  <c:v>41844</c:v>
                </c:pt>
                <c:pt idx="7454">
                  <c:v>41845</c:v>
                </c:pt>
                <c:pt idx="7455">
                  <c:v>41848</c:v>
                </c:pt>
                <c:pt idx="7456">
                  <c:v>41849</c:v>
                </c:pt>
                <c:pt idx="7457">
                  <c:v>41850</c:v>
                </c:pt>
                <c:pt idx="7458">
                  <c:v>41851</c:v>
                </c:pt>
                <c:pt idx="7459">
                  <c:v>41852</c:v>
                </c:pt>
                <c:pt idx="7460">
                  <c:v>41855</c:v>
                </c:pt>
                <c:pt idx="7461">
                  <c:v>41856</c:v>
                </c:pt>
                <c:pt idx="7462">
                  <c:v>41857</c:v>
                </c:pt>
                <c:pt idx="7463">
                  <c:v>41858</c:v>
                </c:pt>
                <c:pt idx="7464">
                  <c:v>41859</c:v>
                </c:pt>
                <c:pt idx="7465">
                  <c:v>41862</c:v>
                </c:pt>
                <c:pt idx="7466">
                  <c:v>41863</c:v>
                </c:pt>
                <c:pt idx="7467">
                  <c:v>41864</c:v>
                </c:pt>
                <c:pt idx="7468">
                  <c:v>41865</c:v>
                </c:pt>
                <c:pt idx="7469">
                  <c:v>41866</c:v>
                </c:pt>
                <c:pt idx="7470">
                  <c:v>41869</c:v>
                </c:pt>
                <c:pt idx="7471">
                  <c:v>41870</c:v>
                </c:pt>
                <c:pt idx="7472">
                  <c:v>41871</c:v>
                </c:pt>
                <c:pt idx="7473">
                  <c:v>41872</c:v>
                </c:pt>
                <c:pt idx="7474">
                  <c:v>41873</c:v>
                </c:pt>
                <c:pt idx="7475">
                  <c:v>41876</c:v>
                </c:pt>
                <c:pt idx="7476">
                  <c:v>41877</c:v>
                </c:pt>
                <c:pt idx="7477">
                  <c:v>41878</c:v>
                </c:pt>
                <c:pt idx="7478">
                  <c:v>41879</c:v>
                </c:pt>
                <c:pt idx="7479">
                  <c:v>41880</c:v>
                </c:pt>
                <c:pt idx="7480">
                  <c:v>41884</c:v>
                </c:pt>
                <c:pt idx="7481">
                  <c:v>41885</c:v>
                </c:pt>
                <c:pt idx="7482">
                  <c:v>41886</c:v>
                </c:pt>
                <c:pt idx="7483">
                  <c:v>41887</c:v>
                </c:pt>
                <c:pt idx="7484">
                  <c:v>41890</c:v>
                </c:pt>
                <c:pt idx="7485">
                  <c:v>41891</c:v>
                </c:pt>
                <c:pt idx="7486">
                  <c:v>41892</c:v>
                </c:pt>
                <c:pt idx="7487">
                  <c:v>41893</c:v>
                </c:pt>
                <c:pt idx="7488">
                  <c:v>41894</c:v>
                </c:pt>
                <c:pt idx="7489">
                  <c:v>41897</c:v>
                </c:pt>
                <c:pt idx="7490">
                  <c:v>41898</c:v>
                </c:pt>
                <c:pt idx="7491">
                  <c:v>41899</c:v>
                </c:pt>
                <c:pt idx="7492">
                  <c:v>41900</c:v>
                </c:pt>
                <c:pt idx="7493">
                  <c:v>41901</c:v>
                </c:pt>
                <c:pt idx="7494">
                  <c:v>41904</c:v>
                </c:pt>
                <c:pt idx="7495">
                  <c:v>41905</c:v>
                </c:pt>
                <c:pt idx="7496">
                  <c:v>41906</c:v>
                </c:pt>
                <c:pt idx="7497">
                  <c:v>41907</c:v>
                </c:pt>
                <c:pt idx="7498">
                  <c:v>41908</c:v>
                </c:pt>
                <c:pt idx="7499">
                  <c:v>41911</c:v>
                </c:pt>
                <c:pt idx="7500">
                  <c:v>41912</c:v>
                </c:pt>
                <c:pt idx="7501">
                  <c:v>41913</c:v>
                </c:pt>
                <c:pt idx="7502">
                  <c:v>41914</c:v>
                </c:pt>
                <c:pt idx="7503">
                  <c:v>41915</c:v>
                </c:pt>
                <c:pt idx="7504">
                  <c:v>41918</c:v>
                </c:pt>
                <c:pt idx="7505">
                  <c:v>41919</c:v>
                </c:pt>
                <c:pt idx="7506">
                  <c:v>41920</c:v>
                </c:pt>
                <c:pt idx="7507">
                  <c:v>41921</c:v>
                </c:pt>
                <c:pt idx="7508">
                  <c:v>41922</c:v>
                </c:pt>
                <c:pt idx="7509">
                  <c:v>41925</c:v>
                </c:pt>
                <c:pt idx="7510">
                  <c:v>41926</c:v>
                </c:pt>
                <c:pt idx="7511">
                  <c:v>41927</c:v>
                </c:pt>
                <c:pt idx="7512">
                  <c:v>41928</c:v>
                </c:pt>
                <c:pt idx="7513">
                  <c:v>41929</c:v>
                </c:pt>
                <c:pt idx="7514">
                  <c:v>41932</c:v>
                </c:pt>
                <c:pt idx="7515">
                  <c:v>41933</c:v>
                </c:pt>
                <c:pt idx="7516">
                  <c:v>41934</c:v>
                </c:pt>
                <c:pt idx="7517">
                  <c:v>41935</c:v>
                </c:pt>
                <c:pt idx="7518">
                  <c:v>41936</c:v>
                </c:pt>
                <c:pt idx="7519">
                  <c:v>41939</c:v>
                </c:pt>
                <c:pt idx="7520">
                  <c:v>41940</c:v>
                </c:pt>
                <c:pt idx="7521">
                  <c:v>41941</c:v>
                </c:pt>
                <c:pt idx="7522">
                  <c:v>41942</c:v>
                </c:pt>
                <c:pt idx="7523">
                  <c:v>41943</c:v>
                </c:pt>
                <c:pt idx="7524">
                  <c:v>41946</c:v>
                </c:pt>
                <c:pt idx="7525">
                  <c:v>41947</c:v>
                </c:pt>
                <c:pt idx="7526">
                  <c:v>41948</c:v>
                </c:pt>
                <c:pt idx="7527">
                  <c:v>41949</c:v>
                </c:pt>
                <c:pt idx="7528">
                  <c:v>41950</c:v>
                </c:pt>
                <c:pt idx="7529">
                  <c:v>41953</c:v>
                </c:pt>
                <c:pt idx="7530">
                  <c:v>41954</c:v>
                </c:pt>
                <c:pt idx="7531">
                  <c:v>41955</c:v>
                </c:pt>
                <c:pt idx="7532">
                  <c:v>41956</c:v>
                </c:pt>
                <c:pt idx="7533">
                  <c:v>41957</c:v>
                </c:pt>
                <c:pt idx="7534">
                  <c:v>41960</c:v>
                </c:pt>
                <c:pt idx="7535">
                  <c:v>41961</c:v>
                </c:pt>
                <c:pt idx="7536">
                  <c:v>41962</c:v>
                </c:pt>
                <c:pt idx="7537">
                  <c:v>41963</c:v>
                </c:pt>
                <c:pt idx="7538">
                  <c:v>41964</c:v>
                </c:pt>
                <c:pt idx="7539">
                  <c:v>41967</c:v>
                </c:pt>
                <c:pt idx="7540">
                  <c:v>41968</c:v>
                </c:pt>
                <c:pt idx="7541">
                  <c:v>41969</c:v>
                </c:pt>
                <c:pt idx="7542">
                  <c:v>41971</c:v>
                </c:pt>
                <c:pt idx="7543">
                  <c:v>41974</c:v>
                </c:pt>
                <c:pt idx="7544">
                  <c:v>41975</c:v>
                </c:pt>
                <c:pt idx="7545">
                  <c:v>41976</c:v>
                </c:pt>
                <c:pt idx="7546">
                  <c:v>41977</c:v>
                </c:pt>
                <c:pt idx="7547">
                  <c:v>41978</c:v>
                </c:pt>
                <c:pt idx="7548">
                  <c:v>41981</c:v>
                </c:pt>
                <c:pt idx="7549">
                  <c:v>41982</c:v>
                </c:pt>
                <c:pt idx="7550">
                  <c:v>41983</c:v>
                </c:pt>
                <c:pt idx="7551">
                  <c:v>41984</c:v>
                </c:pt>
                <c:pt idx="7552">
                  <c:v>41985</c:v>
                </c:pt>
                <c:pt idx="7553">
                  <c:v>41988</c:v>
                </c:pt>
                <c:pt idx="7554">
                  <c:v>41989</c:v>
                </c:pt>
                <c:pt idx="7555">
                  <c:v>41990</c:v>
                </c:pt>
                <c:pt idx="7556">
                  <c:v>41991</c:v>
                </c:pt>
                <c:pt idx="7557">
                  <c:v>41992</c:v>
                </c:pt>
                <c:pt idx="7558">
                  <c:v>41995</c:v>
                </c:pt>
                <c:pt idx="7559">
                  <c:v>41996</c:v>
                </c:pt>
                <c:pt idx="7560">
                  <c:v>41997</c:v>
                </c:pt>
                <c:pt idx="7561">
                  <c:v>41999</c:v>
                </c:pt>
                <c:pt idx="7562">
                  <c:v>42002</c:v>
                </c:pt>
                <c:pt idx="7563">
                  <c:v>42003</c:v>
                </c:pt>
                <c:pt idx="7564">
                  <c:v>42004</c:v>
                </c:pt>
                <c:pt idx="7565">
                  <c:v>42006</c:v>
                </c:pt>
                <c:pt idx="7566">
                  <c:v>42009</c:v>
                </c:pt>
                <c:pt idx="7567">
                  <c:v>42010</c:v>
                </c:pt>
                <c:pt idx="7568">
                  <c:v>42011</c:v>
                </c:pt>
                <c:pt idx="7569">
                  <c:v>42012</c:v>
                </c:pt>
                <c:pt idx="7570">
                  <c:v>42013</c:v>
                </c:pt>
                <c:pt idx="7571">
                  <c:v>42016</c:v>
                </c:pt>
                <c:pt idx="7572">
                  <c:v>42017</c:v>
                </c:pt>
                <c:pt idx="7573">
                  <c:v>42018</c:v>
                </c:pt>
                <c:pt idx="7574">
                  <c:v>42019</c:v>
                </c:pt>
                <c:pt idx="7575">
                  <c:v>42020</c:v>
                </c:pt>
                <c:pt idx="7576">
                  <c:v>42024</c:v>
                </c:pt>
                <c:pt idx="7577">
                  <c:v>42025</c:v>
                </c:pt>
                <c:pt idx="7578">
                  <c:v>42026</c:v>
                </c:pt>
                <c:pt idx="7579">
                  <c:v>42027</c:v>
                </c:pt>
                <c:pt idx="7580">
                  <c:v>42030</c:v>
                </c:pt>
                <c:pt idx="7581">
                  <c:v>42031</c:v>
                </c:pt>
                <c:pt idx="7582">
                  <c:v>42032</c:v>
                </c:pt>
                <c:pt idx="7583">
                  <c:v>42033</c:v>
                </c:pt>
                <c:pt idx="7584">
                  <c:v>42034</c:v>
                </c:pt>
                <c:pt idx="7585">
                  <c:v>42037</c:v>
                </c:pt>
                <c:pt idx="7586">
                  <c:v>42038</c:v>
                </c:pt>
                <c:pt idx="7587">
                  <c:v>42039</c:v>
                </c:pt>
                <c:pt idx="7588">
                  <c:v>42040</c:v>
                </c:pt>
                <c:pt idx="7589">
                  <c:v>42041</c:v>
                </c:pt>
                <c:pt idx="7590">
                  <c:v>42044</c:v>
                </c:pt>
                <c:pt idx="7591">
                  <c:v>42045</c:v>
                </c:pt>
                <c:pt idx="7592">
                  <c:v>42046</c:v>
                </c:pt>
                <c:pt idx="7593">
                  <c:v>42047</c:v>
                </c:pt>
                <c:pt idx="7594">
                  <c:v>42048</c:v>
                </c:pt>
                <c:pt idx="7595">
                  <c:v>42052</c:v>
                </c:pt>
                <c:pt idx="7596">
                  <c:v>42053</c:v>
                </c:pt>
                <c:pt idx="7597">
                  <c:v>42054</c:v>
                </c:pt>
                <c:pt idx="7598">
                  <c:v>42055</c:v>
                </c:pt>
                <c:pt idx="7599">
                  <c:v>42058</c:v>
                </c:pt>
                <c:pt idx="7600">
                  <c:v>42059</c:v>
                </c:pt>
                <c:pt idx="7601">
                  <c:v>42060</c:v>
                </c:pt>
                <c:pt idx="7602">
                  <c:v>42061</c:v>
                </c:pt>
                <c:pt idx="7603">
                  <c:v>42062</c:v>
                </c:pt>
                <c:pt idx="7604">
                  <c:v>42065</c:v>
                </c:pt>
                <c:pt idx="7605">
                  <c:v>42066</c:v>
                </c:pt>
                <c:pt idx="7606">
                  <c:v>42067</c:v>
                </c:pt>
                <c:pt idx="7607">
                  <c:v>42068</c:v>
                </c:pt>
                <c:pt idx="7608">
                  <c:v>42069</c:v>
                </c:pt>
                <c:pt idx="7609">
                  <c:v>42072</c:v>
                </c:pt>
                <c:pt idx="7610">
                  <c:v>42073</c:v>
                </c:pt>
                <c:pt idx="7611">
                  <c:v>42074</c:v>
                </c:pt>
                <c:pt idx="7612">
                  <c:v>42075</c:v>
                </c:pt>
                <c:pt idx="7613">
                  <c:v>42076</c:v>
                </c:pt>
                <c:pt idx="7614">
                  <c:v>42079</c:v>
                </c:pt>
                <c:pt idx="7615">
                  <c:v>42080</c:v>
                </c:pt>
                <c:pt idx="7616">
                  <c:v>42081</c:v>
                </c:pt>
                <c:pt idx="7617">
                  <c:v>42082</c:v>
                </c:pt>
                <c:pt idx="7618">
                  <c:v>42083</c:v>
                </c:pt>
                <c:pt idx="7619">
                  <c:v>42086</c:v>
                </c:pt>
                <c:pt idx="7620">
                  <c:v>42087</c:v>
                </c:pt>
                <c:pt idx="7621">
                  <c:v>42088</c:v>
                </c:pt>
                <c:pt idx="7622">
                  <c:v>42089</c:v>
                </c:pt>
                <c:pt idx="7623">
                  <c:v>42090</c:v>
                </c:pt>
                <c:pt idx="7624">
                  <c:v>42093</c:v>
                </c:pt>
                <c:pt idx="7625">
                  <c:v>42094</c:v>
                </c:pt>
                <c:pt idx="7626">
                  <c:v>42095</c:v>
                </c:pt>
                <c:pt idx="7627">
                  <c:v>42096</c:v>
                </c:pt>
                <c:pt idx="7628">
                  <c:v>42100</c:v>
                </c:pt>
                <c:pt idx="7629">
                  <c:v>42101</c:v>
                </c:pt>
                <c:pt idx="7630">
                  <c:v>42102</c:v>
                </c:pt>
                <c:pt idx="7631">
                  <c:v>42103</c:v>
                </c:pt>
                <c:pt idx="7632">
                  <c:v>42104</c:v>
                </c:pt>
                <c:pt idx="7633">
                  <c:v>42107</c:v>
                </c:pt>
                <c:pt idx="7634">
                  <c:v>42108</c:v>
                </c:pt>
                <c:pt idx="7635">
                  <c:v>42109</c:v>
                </c:pt>
                <c:pt idx="7636">
                  <c:v>42110</c:v>
                </c:pt>
                <c:pt idx="7637">
                  <c:v>42111</c:v>
                </c:pt>
                <c:pt idx="7638">
                  <c:v>42114</c:v>
                </c:pt>
                <c:pt idx="7639">
                  <c:v>42115</c:v>
                </c:pt>
                <c:pt idx="7640">
                  <c:v>42116</c:v>
                </c:pt>
                <c:pt idx="7641">
                  <c:v>42117</c:v>
                </c:pt>
                <c:pt idx="7642">
                  <c:v>42118</c:v>
                </c:pt>
                <c:pt idx="7643">
                  <c:v>42121</c:v>
                </c:pt>
                <c:pt idx="7644">
                  <c:v>42122</c:v>
                </c:pt>
                <c:pt idx="7645">
                  <c:v>42123</c:v>
                </c:pt>
                <c:pt idx="7646">
                  <c:v>42124</c:v>
                </c:pt>
                <c:pt idx="7647">
                  <c:v>42125</c:v>
                </c:pt>
                <c:pt idx="7648">
                  <c:v>42128</c:v>
                </c:pt>
                <c:pt idx="7649">
                  <c:v>42129</c:v>
                </c:pt>
                <c:pt idx="7650">
                  <c:v>42130</c:v>
                </c:pt>
                <c:pt idx="7651">
                  <c:v>42131</c:v>
                </c:pt>
                <c:pt idx="7652">
                  <c:v>42132</c:v>
                </c:pt>
                <c:pt idx="7653">
                  <c:v>42135</c:v>
                </c:pt>
                <c:pt idx="7654">
                  <c:v>42136</c:v>
                </c:pt>
                <c:pt idx="7655">
                  <c:v>42137</c:v>
                </c:pt>
                <c:pt idx="7656">
                  <c:v>42138</c:v>
                </c:pt>
                <c:pt idx="7657">
                  <c:v>42139</c:v>
                </c:pt>
                <c:pt idx="7658">
                  <c:v>42142</c:v>
                </c:pt>
                <c:pt idx="7659">
                  <c:v>42143</c:v>
                </c:pt>
                <c:pt idx="7660">
                  <c:v>42144</c:v>
                </c:pt>
                <c:pt idx="7661">
                  <c:v>42145</c:v>
                </c:pt>
                <c:pt idx="7662">
                  <c:v>42146</c:v>
                </c:pt>
                <c:pt idx="7663">
                  <c:v>42150</c:v>
                </c:pt>
                <c:pt idx="7664">
                  <c:v>42151</c:v>
                </c:pt>
                <c:pt idx="7665">
                  <c:v>42152</c:v>
                </c:pt>
                <c:pt idx="7666">
                  <c:v>42153</c:v>
                </c:pt>
                <c:pt idx="7667">
                  <c:v>42156</c:v>
                </c:pt>
                <c:pt idx="7668">
                  <c:v>42157</c:v>
                </c:pt>
                <c:pt idx="7669">
                  <c:v>42158</c:v>
                </c:pt>
                <c:pt idx="7670">
                  <c:v>42159</c:v>
                </c:pt>
                <c:pt idx="7671">
                  <c:v>42160</c:v>
                </c:pt>
                <c:pt idx="7672">
                  <c:v>42163</c:v>
                </c:pt>
                <c:pt idx="7673">
                  <c:v>42164</c:v>
                </c:pt>
                <c:pt idx="7674">
                  <c:v>42165</c:v>
                </c:pt>
                <c:pt idx="7675">
                  <c:v>42166</c:v>
                </c:pt>
                <c:pt idx="7676">
                  <c:v>42167</c:v>
                </c:pt>
                <c:pt idx="7677">
                  <c:v>42170</c:v>
                </c:pt>
                <c:pt idx="7678">
                  <c:v>42171</c:v>
                </c:pt>
                <c:pt idx="7679">
                  <c:v>42172</c:v>
                </c:pt>
                <c:pt idx="7680">
                  <c:v>42173</c:v>
                </c:pt>
                <c:pt idx="7681">
                  <c:v>42174</c:v>
                </c:pt>
                <c:pt idx="7682">
                  <c:v>42177</c:v>
                </c:pt>
                <c:pt idx="7683">
                  <c:v>42178</c:v>
                </c:pt>
                <c:pt idx="7684">
                  <c:v>42179</c:v>
                </c:pt>
                <c:pt idx="7685">
                  <c:v>42180</c:v>
                </c:pt>
                <c:pt idx="7686">
                  <c:v>42181</c:v>
                </c:pt>
                <c:pt idx="7687">
                  <c:v>42184</c:v>
                </c:pt>
                <c:pt idx="7688">
                  <c:v>42185</c:v>
                </c:pt>
                <c:pt idx="7689">
                  <c:v>42186</c:v>
                </c:pt>
                <c:pt idx="7690">
                  <c:v>42187</c:v>
                </c:pt>
                <c:pt idx="7691">
                  <c:v>42191</c:v>
                </c:pt>
                <c:pt idx="7692">
                  <c:v>42192</c:v>
                </c:pt>
                <c:pt idx="7693">
                  <c:v>42193</c:v>
                </c:pt>
                <c:pt idx="7694">
                  <c:v>42194</c:v>
                </c:pt>
                <c:pt idx="7695">
                  <c:v>42195</c:v>
                </c:pt>
                <c:pt idx="7696">
                  <c:v>42198</c:v>
                </c:pt>
                <c:pt idx="7697">
                  <c:v>42199</c:v>
                </c:pt>
                <c:pt idx="7698">
                  <c:v>42200</c:v>
                </c:pt>
                <c:pt idx="7699">
                  <c:v>42201</c:v>
                </c:pt>
                <c:pt idx="7700">
                  <c:v>42202</c:v>
                </c:pt>
                <c:pt idx="7701">
                  <c:v>42205</c:v>
                </c:pt>
                <c:pt idx="7702">
                  <c:v>42206</c:v>
                </c:pt>
                <c:pt idx="7703">
                  <c:v>42207</c:v>
                </c:pt>
                <c:pt idx="7704">
                  <c:v>42208</c:v>
                </c:pt>
                <c:pt idx="7705">
                  <c:v>42209</c:v>
                </c:pt>
                <c:pt idx="7706">
                  <c:v>42212</c:v>
                </c:pt>
                <c:pt idx="7707">
                  <c:v>42213</c:v>
                </c:pt>
                <c:pt idx="7708">
                  <c:v>42214</c:v>
                </c:pt>
                <c:pt idx="7709">
                  <c:v>42215</c:v>
                </c:pt>
                <c:pt idx="7710">
                  <c:v>42216</c:v>
                </c:pt>
                <c:pt idx="7711">
                  <c:v>42219</c:v>
                </c:pt>
                <c:pt idx="7712">
                  <c:v>42220</c:v>
                </c:pt>
                <c:pt idx="7713">
                  <c:v>42221</c:v>
                </c:pt>
                <c:pt idx="7714">
                  <c:v>42222</c:v>
                </c:pt>
                <c:pt idx="7715">
                  <c:v>42223</c:v>
                </c:pt>
                <c:pt idx="7716">
                  <c:v>42226</c:v>
                </c:pt>
                <c:pt idx="7717">
                  <c:v>42227</c:v>
                </c:pt>
                <c:pt idx="7718">
                  <c:v>42228</c:v>
                </c:pt>
                <c:pt idx="7719">
                  <c:v>42229</c:v>
                </c:pt>
                <c:pt idx="7720">
                  <c:v>42230</c:v>
                </c:pt>
                <c:pt idx="7721">
                  <c:v>42233</c:v>
                </c:pt>
                <c:pt idx="7722">
                  <c:v>42234</c:v>
                </c:pt>
                <c:pt idx="7723">
                  <c:v>42235</c:v>
                </c:pt>
                <c:pt idx="7724">
                  <c:v>42236</c:v>
                </c:pt>
                <c:pt idx="7725">
                  <c:v>42237</c:v>
                </c:pt>
                <c:pt idx="7726">
                  <c:v>42240</c:v>
                </c:pt>
                <c:pt idx="7727">
                  <c:v>42241</c:v>
                </c:pt>
                <c:pt idx="7728">
                  <c:v>42242</c:v>
                </c:pt>
                <c:pt idx="7729">
                  <c:v>42243</c:v>
                </c:pt>
                <c:pt idx="7730">
                  <c:v>42244</c:v>
                </c:pt>
                <c:pt idx="7731">
                  <c:v>42247</c:v>
                </c:pt>
                <c:pt idx="7732">
                  <c:v>42248</c:v>
                </c:pt>
                <c:pt idx="7733">
                  <c:v>42249</c:v>
                </c:pt>
                <c:pt idx="7734">
                  <c:v>42250</c:v>
                </c:pt>
                <c:pt idx="7735">
                  <c:v>42251</c:v>
                </c:pt>
                <c:pt idx="7736">
                  <c:v>42255</c:v>
                </c:pt>
                <c:pt idx="7737">
                  <c:v>42256</c:v>
                </c:pt>
                <c:pt idx="7738">
                  <c:v>42257</c:v>
                </c:pt>
                <c:pt idx="7739">
                  <c:v>42258</c:v>
                </c:pt>
                <c:pt idx="7740">
                  <c:v>42261</c:v>
                </c:pt>
                <c:pt idx="7741">
                  <c:v>42262</c:v>
                </c:pt>
                <c:pt idx="7742">
                  <c:v>42263</c:v>
                </c:pt>
                <c:pt idx="7743">
                  <c:v>42264</c:v>
                </c:pt>
                <c:pt idx="7744">
                  <c:v>42265</c:v>
                </c:pt>
                <c:pt idx="7745">
                  <c:v>42268</c:v>
                </c:pt>
                <c:pt idx="7746">
                  <c:v>42269</c:v>
                </c:pt>
                <c:pt idx="7747">
                  <c:v>42270</c:v>
                </c:pt>
                <c:pt idx="7748">
                  <c:v>42271</c:v>
                </c:pt>
                <c:pt idx="7749">
                  <c:v>42272</c:v>
                </c:pt>
                <c:pt idx="7750">
                  <c:v>42275</c:v>
                </c:pt>
                <c:pt idx="7751">
                  <c:v>42276</c:v>
                </c:pt>
                <c:pt idx="7752">
                  <c:v>42277</c:v>
                </c:pt>
                <c:pt idx="7753">
                  <c:v>42278</c:v>
                </c:pt>
                <c:pt idx="7754">
                  <c:v>42279</c:v>
                </c:pt>
                <c:pt idx="7755">
                  <c:v>42282</c:v>
                </c:pt>
                <c:pt idx="7756">
                  <c:v>42283</c:v>
                </c:pt>
                <c:pt idx="7757">
                  <c:v>42284</c:v>
                </c:pt>
                <c:pt idx="7758">
                  <c:v>42285</c:v>
                </c:pt>
                <c:pt idx="7759">
                  <c:v>42286</c:v>
                </c:pt>
                <c:pt idx="7760">
                  <c:v>42289</c:v>
                </c:pt>
                <c:pt idx="7761">
                  <c:v>42290</c:v>
                </c:pt>
                <c:pt idx="7762">
                  <c:v>42291</c:v>
                </c:pt>
                <c:pt idx="7763">
                  <c:v>42292</c:v>
                </c:pt>
                <c:pt idx="7764">
                  <c:v>42293</c:v>
                </c:pt>
                <c:pt idx="7765">
                  <c:v>42296</c:v>
                </c:pt>
                <c:pt idx="7766">
                  <c:v>42297</c:v>
                </c:pt>
                <c:pt idx="7767">
                  <c:v>42298</c:v>
                </c:pt>
                <c:pt idx="7768">
                  <c:v>42299</c:v>
                </c:pt>
                <c:pt idx="7769">
                  <c:v>42300</c:v>
                </c:pt>
                <c:pt idx="7770">
                  <c:v>42303</c:v>
                </c:pt>
                <c:pt idx="7771">
                  <c:v>42304</c:v>
                </c:pt>
                <c:pt idx="7772">
                  <c:v>42305</c:v>
                </c:pt>
                <c:pt idx="7773">
                  <c:v>42306</c:v>
                </c:pt>
                <c:pt idx="7774">
                  <c:v>42307</c:v>
                </c:pt>
                <c:pt idx="7775">
                  <c:v>42310</c:v>
                </c:pt>
                <c:pt idx="7776">
                  <c:v>42311</c:v>
                </c:pt>
                <c:pt idx="7777">
                  <c:v>42312</c:v>
                </c:pt>
                <c:pt idx="7778">
                  <c:v>42313</c:v>
                </c:pt>
                <c:pt idx="7779">
                  <c:v>42314</c:v>
                </c:pt>
                <c:pt idx="7780">
                  <c:v>42317</c:v>
                </c:pt>
                <c:pt idx="7781">
                  <c:v>42318</c:v>
                </c:pt>
                <c:pt idx="7782">
                  <c:v>42319</c:v>
                </c:pt>
                <c:pt idx="7783">
                  <c:v>42320</c:v>
                </c:pt>
                <c:pt idx="7784">
                  <c:v>42321</c:v>
                </c:pt>
                <c:pt idx="7785">
                  <c:v>42324</c:v>
                </c:pt>
                <c:pt idx="7786">
                  <c:v>42325</c:v>
                </c:pt>
                <c:pt idx="7787">
                  <c:v>42326</c:v>
                </c:pt>
                <c:pt idx="7788">
                  <c:v>42327</c:v>
                </c:pt>
                <c:pt idx="7789">
                  <c:v>42328</c:v>
                </c:pt>
                <c:pt idx="7790">
                  <c:v>42331</c:v>
                </c:pt>
                <c:pt idx="7791">
                  <c:v>42332</c:v>
                </c:pt>
                <c:pt idx="7792">
                  <c:v>42333</c:v>
                </c:pt>
                <c:pt idx="7793">
                  <c:v>42335</c:v>
                </c:pt>
                <c:pt idx="7794">
                  <c:v>42338</c:v>
                </c:pt>
                <c:pt idx="7795">
                  <c:v>42339</c:v>
                </c:pt>
                <c:pt idx="7796">
                  <c:v>42340</c:v>
                </c:pt>
                <c:pt idx="7797">
                  <c:v>42341</c:v>
                </c:pt>
                <c:pt idx="7798">
                  <c:v>42342</c:v>
                </c:pt>
                <c:pt idx="7799">
                  <c:v>42345</c:v>
                </c:pt>
                <c:pt idx="7800">
                  <c:v>42346</c:v>
                </c:pt>
                <c:pt idx="7801">
                  <c:v>42347</c:v>
                </c:pt>
                <c:pt idx="7802">
                  <c:v>42348</c:v>
                </c:pt>
                <c:pt idx="7803">
                  <c:v>42349</c:v>
                </c:pt>
                <c:pt idx="7804">
                  <c:v>42352</c:v>
                </c:pt>
                <c:pt idx="7805">
                  <c:v>42353</c:v>
                </c:pt>
                <c:pt idx="7806">
                  <c:v>42354</c:v>
                </c:pt>
                <c:pt idx="7807">
                  <c:v>42355</c:v>
                </c:pt>
                <c:pt idx="7808">
                  <c:v>42356</c:v>
                </c:pt>
                <c:pt idx="7809">
                  <c:v>42359</c:v>
                </c:pt>
                <c:pt idx="7810">
                  <c:v>42360</c:v>
                </c:pt>
                <c:pt idx="7811">
                  <c:v>42361</c:v>
                </c:pt>
                <c:pt idx="7812">
                  <c:v>42362</c:v>
                </c:pt>
                <c:pt idx="7813">
                  <c:v>42366</c:v>
                </c:pt>
                <c:pt idx="7814">
                  <c:v>42367</c:v>
                </c:pt>
                <c:pt idx="7815">
                  <c:v>42368</c:v>
                </c:pt>
                <c:pt idx="7816">
                  <c:v>42369</c:v>
                </c:pt>
                <c:pt idx="7817">
                  <c:v>42373</c:v>
                </c:pt>
                <c:pt idx="7818">
                  <c:v>42374</c:v>
                </c:pt>
                <c:pt idx="7819">
                  <c:v>42375</c:v>
                </c:pt>
                <c:pt idx="7820">
                  <c:v>42376</c:v>
                </c:pt>
                <c:pt idx="7821">
                  <c:v>42377</c:v>
                </c:pt>
                <c:pt idx="7822">
                  <c:v>42380</c:v>
                </c:pt>
                <c:pt idx="7823">
                  <c:v>42381</c:v>
                </c:pt>
                <c:pt idx="7824">
                  <c:v>42382</c:v>
                </c:pt>
                <c:pt idx="7825">
                  <c:v>42383</c:v>
                </c:pt>
                <c:pt idx="7826">
                  <c:v>42384</c:v>
                </c:pt>
                <c:pt idx="7827">
                  <c:v>42388</c:v>
                </c:pt>
                <c:pt idx="7828">
                  <c:v>42389</c:v>
                </c:pt>
                <c:pt idx="7829">
                  <c:v>42390</c:v>
                </c:pt>
                <c:pt idx="7830">
                  <c:v>42391</c:v>
                </c:pt>
                <c:pt idx="7831">
                  <c:v>42394</c:v>
                </c:pt>
                <c:pt idx="7832">
                  <c:v>42395</c:v>
                </c:pt>
                <c:pt idx="7833">
                  <c:v>42396</c:v>
                </c:pt>
                <c:pt idx="7834">
                  <c:v>42397</c:v>
                </c:pt>
                <c:pt idx="7835">
                  <c:v>42398</c:v>
                </c:pt>
                <c:pt idx="7836">
                  <c:v>42401</c:v>
                </c:pt>
                <c:pt idx="7837">
                  <c:v>42402</c:v>
                </c:pt>
                <c:pt idx="7838">
                  <c:v>42403</c:v>
                </c:pt>
                <c:pt idx="7839">
                  <c:v>42404</c:v>
                </c:pt>
                <c:pt idx="7840">
                  <c:v>42405</c:v>
                </c:pt>
                <c:pt idx="7841">
                  <c:v>42408</c:v>
                </c:pt>
                <c:pt idx="7842">
                  <c:v>42409</c:v>
                </c:pt>
                <c:pt idx="7843">
                  <c:v>42410</c:v>
                </c:pt>
                <c:pt idx="7844">
                  <c:v>42411</c:v>
                </c:pt>
                <c:pt idx="7845">
                  <c:v>42412</c:v>
                </c:pt>
                <c:pt idx="7846">
                  <c:v>42416</c:v>
                </c:pt>
                <c:pt idx="7847">
                  <c:v>42417</c:v>
                </c:pt>
                <c:pt idx="7848">
                  <c:v>42418</c:v>
                </c:pt>
                <c:pt idx="7849">
                  <c:v>42419</c:v>
                </c:pt>
                <c:pt idx="7850">
                  <c:v>42422</c:v>
                </c:pt>
                <c:pt idx="7851">
                  <c:v>42423</c:v>
                </c:pt>
                <c:pt idx="7852">
                  <c:v>42424</c:v>
                </c:pt>
                <c:pt idx="7853">
                  <c:v>42425</c:v>
                </c:pt>
                <c:pt idx="7854">
                  <c:v>42426</c:v>
                </c:pt>
                <c:pt idx="7855">
                  <c:v>42429</c:v>
                </c:pt>
                <c:pt idx="7856">
                  <c:v>42430</c:v>
                </c:pt>
                <c:pt idx="7857">
                  <c:v>42431</c:v>
                </c:pt>
                <c:pt idx="7858">
                  <c:v>42432</c:v>
                </c:pt>
                <c:pt idx="7859">
                  <c:v>42433</c:v>
                </c:pt>
                <c:pt idx="7860">
                  <c:v>42436</c:v>
                </c:pt>
                <c:pt idx="7861">
                  <c:v>42437</c:v>
                </c:pt>
                <c:pt idx="7862">
                  <c:v>42438</c:v>
                </c:pt>
                <c:pt idx="7863">
                  <c:v>42439</c:v>
                </c:pt>
                <c:pt idx="7864">
                  <c:v>42440</c:v>
                </c:pt>
                <c:pt idx="7865">
                  <c:v>42443</c:v>
                </c:pt>
                <c:pt idx="7866">
                  <c:v>42444</c:v>
                </c:pt>
                <c:pt idx="7867">
                  <c:v>42445</c:v>
                </c:pt>
                <c:pt idx="7868">
                  <c:v>42446</c:v>
                </c:pt>
                <c:pt idx="7869">
                  <c:v>42447</c:v>
                </c:pt>
                <c:pt idx="7870">
                  <c:v>42450</c:v>
                </c:pt>
                <c:pt idx="7871">
                  <c:v>42451</c:v>
                </c:pt>
                <c:pt idx="7872">
                  <c:v>42452</c:v>
                </c:pt>
                <c:pt idx="7873">
                  <c:v>42453</c:v>
                </c:pt>
                <c:pt idx="7874">
                  <c:v>42457</c:v>
                </c:pt>
                <c:pt idx="7875">
                  <c:v>42458</c:v>
                </c:pt>
                <c:pt idx="7876">
                  <c:v>42459</c:v>
                </c:pt>
                <c:pt idx="7877">
                  <c:v>42460</c:v>
                </c:pt>
                <c:pt idx="7878">
                  <c:v>42461</c:v>
                </c:pt>
                <c:pt idx="7879">
                  <c:v>42464</c:v>
                </c:pt>
                <c:pt idx="7880">
                  <c:v>42465</c:v>
                </c:pt>
                <c:pt idx="7881">
                  <c:v>42466</c:v>
                </c:pt>
                <c:pt idx="7882">
                  <c:v>42467</c:v>
                </c:pt>
                <c:pt idx="7883">
                  <c:v>42468</c:v>
                </c:pt>
                <c:pt idx="7884">
                  <c:v>42471</c:v>
                </c:pt>
                <c:pt idx="7885">
                  <c:v>42472</c:v>
                </c:pt>
                <c:pt idx="7886">
                  <c:v>42473</c:v>
                </c:pt>
                <c:pt idx="7887">
                  <c:v>42474</c:v>
                </c:pt>
                <c:pt idx="7888">
                  <c:v>42475</c:v>
                </c:pt>
                <c:pt idx="7889">
                  <c:v>42478</c:v>
                </c:pt>
                <c:pt idx="7890">
                  <c:v>42479</c:v>
                </c:pt>
                <c:pt idx="7891">
                  <c:v>42480</c:v>
                </c:pt>
                <c:pt idx="7892">
                  <c:v>42481</c:v>
                </c:pt>
                <c:pt idx="7893">
                  <c:v>42482</c:v>
                </c:pt>
                <c:pt idx="7894">
                  <c:v>42485</c:v>
                </c:pt>
                <c:pt idx="7895">
                  <c:v>42486</c:v>
                </c:pt>
                <c:pt idx="7896">
                  <c:v>42487</c:v>
                </c:pt>
                <c:pt idx="7897">
                  <c:v>42488</c:v>
                </c:pt>
                <c:pt idx="7898">
                  <c:v>42489</c:v>
                </c:pt>
                <c:pt idx="7899">
                  <c:v>42492</c:v>
                </c:pt>
                <c:pt idx="7900">
                  <c:v>42493</c:v>
                </c:pt>
                <c:pt idx="7901">
                  <c:v>42494</c:v>
                </c:pt>
                <c:pt idx="7902">
                  <c:v>42495</c:v>
                </c:pt>
                <c:pt idx="7903">
                  <c:v>42496</c:v>
                </c:pt>
                <c:pt idx="7904">
                  <c:v>42499</c:v>
                </c:pt>
                <c:pt idx="7905">
                  <c:v>42500</c:v>
                </c:pt>
                <c:pt idx="7906">
                  <c:v>42501</c:v>
                </c:pt>
                <c:pt idx="7907">
                  <c:v>42502</c:v>
                </c:pt>
                <c:pt idx="7908">
                  <c:v>42503</c:v>
                </c:pt>
                <c:pt idx="7909">
                  <c:v>42506</c:v>
                </c:pt>
                <c:pt idx="7910">
                  <c:v>42507</c:v>
                </c:pt>
                <c:pt idx="7911">
                  <c:v>42508</c:v>
                </c:pt>
                <c:pt idx="7912">
                  <c:v>42509</c:v>
                </c:pt>
                <c:pt idx="7913">
                  <c:v>42510</c:v>
                </c:pt>
                <c:pt idx="7914">
                  <c:v>42513</c:v>
                </c:pt>
                <c:pt idx="7915">
                  <c:v>42514</c:v>
                </c:pt>
                <c:pt idx="7916">
                  <c:v>42515</c:v>
                </c:pt>
                <c:pt idx="7917">
                  <c:v>42516</c:v>
                </c:pt>
                <c:pt idx="7918">
                  <c:v>42517</c:v>
                </c:pt>
                <c:pt idx="7919">
                  <c:v>42521</c:v>
                </c:pt>
                <c:pt idx="7920">
                  <c:v>42522</c:v>
                </c:pt>
                <c:pt idx="7921">
                  <c:v>42523</c:v>
                </c:pt>
                <c:pt idx="7922">
                  <c:v>42524</c:v>
                </c:pt>
                <c:pt idx="7923">
                  <c:v>42527</c:v>
                </c:pt>
                <c:pt idx="7924">
                  <c:v>42528</c:v>
                </c:pt>
                <c:pt idx="7925">
                  <c:v>42529</c:v>
                </c:pt>
                <c:pt idx="7926">
                  <c:v>42530</c:v>
                </c:pt>
                <c:pt idx="7927">
                  <c:v>42531</c:v>
                </c:pt>
                <c:pt idx="7928">
                  <c:v>42534</c:v>
                </c:pt>
                <c:pt idx="7929">
                  <c:v>42535</c:v>
                </c:pt>
                <c:pt idx="7930">
                  <c:v>42536</c:v>
                </c:pt>
                <c:pt idx="7931">
                  <c:v>42537</c:v>
                </c:pt>
                <c:pt idx="7932">
                  <c:v>42538</c:v>
                </c:pt>
                <c:pt idx="7933">
                  <c:v>42541</c:v>
                </c:pt>
                <c:pt idx="7934">
                  <c:v>42542</c:v>
                </c:pt>
                <c:pt idx="7935">
                  <c:v>42543</c:v>
                </c:pt>
                <c:pt idx="7936">
                  <c:v>42544</c:v>
                </c:pt>
                <c:pt idx="7937">
                  <c:v>42545</c:v>
                </c:pt>
                <c:pt idx="7938">
                  <c:v>42548</c:v>
                </c:pt>
                <c:pt idx="7939">
                  <c:v>42549</c:v>
                </c:pt>
                <c:pt idx="7940">
                  <c:v>42550</c:v>
                </c:pt>
                <c:pt idx="7941">
                  <c:v>42551</c:v>
                </c:pt>
                <c:pt idx="7942">
                  <c:v>42552</c:v>
                </c:pt>
                <c:pt idx="7943">
                  <c:v>42556</c:v>
                </c:pt>
                <c:pt idx="7944">
                  <c:v>42557</c:v>
                </c:pt>
                <c:pt idx="7945">
                  <c:v>42558</c:v>
                </c:pt>
                <c:pt idx="7946">
                  <c:v>42559</c:v>
                </c:pt>
                <c:pt idx="7947">
                  <c:v>42562</c:v>
                </c:pt>
                <c:pt idx="7948">
                  <c:v>42563</c:v>
                </c:pt>
                <c:pt idx="7949">
                  <c:v>42564</c:v>
                </c:pt>
                <c:pt idx="7950">
                  <c:v>42565</c:v>
                </c:pt>
                <c:pt idx="7951">
                  <c:v>42566</c:v>
                </c:pt>
                <c:pt idx="7952">
                  <c:v>42569</c:v>
                </c:pt>
                <c:pt idx="7953">
                  <c:v>42570</c:v>
                </c:pt>
                <c:pt idx="7954">
                  <c:v>42571</c:v>
                </c:pt>
                <c:pt idx="7955">
                  <c:v>42572</c:v>
                </c:pt>
                <c:pt idx="7956">
                  <c:v>42573</c:v>
                </c:pt>
                <c:pt idx="7957">
                  <c:v>42576</c:v>
                </c:pt>
                <c:pt idx="7958">
                  <c:v>42577</c:v>
                </c:pt>
                <c:pt idx="7959">
                  <c:v>42578</c:v>
                </c:pt>
                <c:pt idx="7960">
                  <c:v>42579</c:v>
                </c:pt>
                <c:pt idx="7961">
                  <c:v>42580</c:v>
                </c:pt>
                <c:pt idx="7962">
                  <c:v>42583</c:v>
                </c:pt>
                <c:pt idx="7963">
                  <c:v>42584</c:v>
                </c:pt>
                <c:pt idx="7964">
                  <c:v>42585</c:v>
                </c:pt>
                <c:pt idx="7965">
                  <c:v>42586</c:v>
                </c:pt>
                <c:pt idx="7966">
                  <c:v>42587</c:v>
                </c:pt>
                <c:pt idx="7967">
                  <c:v>42590</c:v>
                </c:pt>
                <c:pt idx="7968">
                  <c:v>42591</c:v>
                </c:pt>
                <c:pt idx="7969">
                  <c:v>42592</c:v>
                </c:pt>
                <c:pt idx="7970">
                  <c:v>42593</c:v>
                </c:pt>
                <c:pt idx="7971">
                  <c:v>42594</c:v>
                </c:pt>
                <c:pt idx="7972">
                  <c:v>42597</c:v>
                </c:pt>
                <c:pt idx="7973">
                  <c:v>42598</c:v>
                </c:pt>
                <c:pt idx="7974">
                  <c:v>42599</c:v>
                </c:pt>
                <c:pt idx="7975">
                  <c:v>42600</c:v>
                </c:pt>
                <c:pt idx="7976">
                  <c:v>42601</c:v>
                </c:pt>
                <c:pt idx="7977">
                  <c:v>42604</c:v>
                </c:pt>
                <c:pt idx="7978">
                  <c:v>42605</c:v>
                </c:pt>
                <c:pt idx="7979">
                  <c:v>42606</c:v>
                </c:pt>
                <c:pt idx="7980">
                  <c:v>42607</c:v>
                </c:pt>
                <c:pt idx="7981">
                  <c:v>42608</c:v>
                </c:pt>
                <c:pt idx="7982">
                  <c:v>42611</c:v>
                </c:pt>
                <c:pt idx="7983">
                  <c:v>42612</c:v>
                </c:pt>
                <c:pt idx="7984">
                  <c:v>42613</c:v>
                </c:pt>
                <c:pt idx="7985">
                  <c:v>42614</c:v>
                </c:pt>
                <c:pt idx="7986">
                  <c:v>42615</c:v>
                </c:pt>
                <c:pt idx="7987">
                  <c:v>42619</c:v>
                </c:pt>
                <c:pt idx="7988">
                  <c:v>42620</c:v>
                </c:pt>
                <c:pt idx="7989">
                  <c:v>42621</c:v>
                </c:pt>
                <c:pt idx="7990">
                  <c:v>42622</c:v>
                </c:pt>
                <c:pt idx="7991">
                  <c:v>42625</c:v>
                </c:pt>
                <c:pt idx="7992">
                  <c:v>42626</c:v>
                </c:pt>
                <c:pt idx="7993">
                  <c:v>42627</c:v>
                </c:pt>
                <c:pt idx="7994">
                  <c:v>42628</c:v>
                </c:pt>
                <c:pt idx="7995">
                  <c:v>42629</c:v>
                </c:pt>
                <c:pt idx="7996">
                  <c:v>42632</c:v>
                </c:pt>
                <c:pt idx="7997">
                  <c:v>42633</c:v>
                </c:pt>
                <c:pt idx="7998">
                  <c:v>42634</c:v>
                </c:pt>
                <c:pt idx="7999">
                  <c:v>42635</c:v>
                </c:pt>
                <c:pt idx="8000">
                  <c:v>42636</c:v>
                </c:pt>
                <c:pt idx="8001">
                  <c:v>42639</c:v>
                </c:pt>
                <c:pt idx="8002">
                  <c:v>42640</c:v>
                </c:pt>
                <c:pt idx="8003">
                  <c:v>42641</c:v>
                </c:pt>
                <c:pt idx="8004">
                  <c:v>42642</c:v>
                </c:pt>
                <c:pt idx="8005">
                  <c:v>42643</c:v>
                </c:pt>
                <c:pt idx="8006">
                  <c:v>42646</c:v>
                </c:pt>
                <c:pt idx="8007">
                  <c:v>42647</c:v>
                </c:pt>
                <c:pt idx="8008">
                  <c:v>42648</c:v>
                </c:pt>
                <c:pt idx="8009">
                  <c:v>42649</c:v>
                </c:pt>
                <c:pt idx="8010">
                  <c:v>42650</c:v>
                </c:pt>
                <c:pt idx="8011">
                  <c:v>42653</c:v>
                </c:pt>
                <c:pt idx="8012">
                  <c:v>42654</c:v>
                </c:pt>
                <c:pt idx="8013">
                  <c:v>42655</c:v>
                </c:pt>
                <c:pt idx="8014">
                  <c:v>42656</c:v>
                </c:pt>
                <c:pt idx="8015">
                  <c:v>42657</c:v>
                </c:pt>
                <c:pt idx="8016">
                  <c:v>42660</c:v>
                </c:pt>
                <c:pt idx="8017">
                  <c:v>42661</c:v>
                </c:pt>
                <c:pt idx="8018">
                  <c:v>42662</c:v>
                </c:pt>
                <c:pt idx="8019">
                  <c:v>42663</c:v>
                </c:pt>
                <c:pt idx="8020">
                  <c:v>42664</c:v>
                </c:pt>
                <c:pt idx="8021">
                  <c:v>42667</c:v>
                </c:pt>
                <c:pt idx="8022">
                  <c:v>42668</c:v>
                </c:pt>
                <c:pt idx="8023">
                  <c:v>42669</c:v>
                </c:pt>
                <c:pt idx="8024">
                  <c:v>42670</c:v>
                </c:pt>
                <c:pt idx="8025">
                  <c:v>42671</c:v>
                </c:pt>
                <c:pt idx="8026">
                  <c:v>42674</c:v>
                </c:pt>
                <c:pt idx="8027">
                  <c:v>42675</c:v>
                </c:pt>
                <c:pt idx="8028">
                  <c:v>42676</c:v>
                </c:pt>
                <c:pt idx="8029">
                  <c:v>42677</c:v>
                </c:pt>
                <c:pt idx="8030">
                  <c:v>42678</c:v>
                </c:pt>
                <c:pt idx="8031">
                  <c:v>42681</c:v>
                </c:pt>
                <c:pt idx="8032">
                  <c:v>42682</c:v>
                </c:pt>
                <c:pt idx="8033">
                  <c:v>42683</c:v>
                </c:pt>
                <c:pt idx="8034">
                  <c:v>42684</c:v>
                </c:pt>
                <c:pt idx="8035">
                  <c:v>42685</c:v>
                </c:pt>
                <c:pt idx="8036">
                  <c:v>42688</c:v>
                </c:pt>
                <c:pt idx="8037">
                  <c:v>42689</c:v>
                </c:pt>
                <c:pt idx="8038">
                  <c:v>42690</c:v>
                </c:pt>
                <c:pt idx="8039">
                  <c:v>42691</c:v>
                </c:pt>
                <c:pt idx="8040">
                  <c:v>42692</c:v>
                </c:pt>
                <c:pt idx="8041">
                  <c:v>42695</c:v>
                </c:pt>
                <c:pt idx="8042">
                  <c:v>42696</c:v>
                </c:pt>
                <c:pt idx="8043">
                  <c:v>42697</c:v>
                </c:pt>
                <c:pt idx="8044">
                  <c:v>42699</c:v>
                </c:pt>
                <c:pt idx="8045">
                  <c:v>42702</c:v>
                </c:pt>
                <c:pt idx="8046">
                  <c:v>42703</c:v>
                </c:pt>
                <c:pt idx="8047">
                  <c:v>42704</c:v>
                </c:pt>
                <c:pt idx="8048">
                  <c:v>42705</c:v>
                </c:pt>
                <c:pt idx="8049">
                  <c:v>42706</c:v>
                </c:pt>
                <c:pt idx="8050">
                  <c:v>42709</c:v>
                </c:pt>
                <c:pt idx="8051">
                  <c:v>42710</c:v>
                </c:pt>
                <c:pt idx="8052">
                  <c:v>42711</c:v>
                </c:pt>
                <c:pt idx="8053">
                  <c:v>42712</c:v>
                </c:pt>
                <c:pt idx="8054">
                  <c:v>42713</c:v>
                </c:pt>
                <c:pt idx="8055">
                  <c:v>42716</c:v>
                </c:pt>
                <c:pt idx="8056">
                  <c:v>42717</c:v>
                </c:pt>
                <c:pt idx="8057">
                  <c:v>42718</c:v>
                </c:pt>
                <c:pt idx="8058">
                  <c:v>42719</c:v>
                </c:pt>
                <c:pt idx="8059">
                  <c:v>42720</c:v>
                </c:pt>
                <c:pt idx="8060">
                  <c:v>42723</c:v>
                </c:pt>
                <c:pt idx="8061">
                  <c:v>42724</c:v>
                </c:pt>
                <c:pt idx="8062">
                  <c:v>42725</c:v>
                </c:pt>
                <c:pt idx="8063">
                  <c:v>42726</c:v>
                </c:pt>
                <c:pt idx="8064">
                  <c:v>42727</c:v>
                </c:pt>
                <c:pt idx="8065">
                  <c:v>42731</c:v>
                </c:pt>
                <c:pt idx="8066">
                  <c:v>42732</c:v>
                </c:pt>
                <c:pt idx="8067">
                  <c:v>42733</c:v>
                </c:pt>
                <c:pt idx="8068">
                  <c:v>42734</c:v>
                </c:pt>
                <c:pt idx="8069">
                  <c:v>42738</c:v>
                </c:pt>
                <c:pt idx="8070">
                  <c:v>42739</c:v>
                </c:pt>
                <c:pt idx="8071">
                  <c:v>42740</c:v>
                </c:pt>
                <c:pt idx="8072">
                  <c:v>42741</c:v>
                </c:pt>
                <c:pt idx="8073">
                  <c:v>42744</c:v>
                </c:pt>
                <c:pt idx="8074">
                  <c:v>42745</c:v>
                </c:pt>
                <c:pt idx="8075">
                  <c:v>42746</c:v>
                </c:pt>
                <c:pt idx="8076">
                  <c:v>42747</c:v>
                </c:pt>
                <c:pt idx="8077">
                  <c:v>42748</c:v>
                </c:pt>
                <c:pt idx="8078">
                  <c:v>42752</c:v>
                </c:pt>
                <c:pt idx="8079">
                  <c:v>42753</c:v>
                </c:pt>
                <c:pt idx="8080">
                  <c:v>42754</c:v>
                </c:pt>
                <c:pt idx="8081">
                  <c:v>42755</c:v>
                </c:pt>
                <c:pt idx="8082">
                  <c:v>42758</c:v>
                </c:pt>
                <c:pt idx="8083">
                  <c:v>42759</c:v>
                </c:pt>
                <c:pt idx="8084">
                  <c:v>42760</c:v>
                </c:pt>
                <c:pt idx="8085">
                  <c:v>42761</c:v>
                </c:pt>
                <c:pt idx="8086">
                  <c:v>42762</c:v>
                </c:pt>
              </c:numCache>
            </c:numRef>
          </c:cat>
          <c:val>
            <c:numRef>
              <c:f>[nke.xlsx]Worksheet!$D$1040:$D$9126</c:f>
              <c:numCache>
                <c:formatCode>"$"#,##0.00</c:formatCode>
                <c:ptCount val="8087"/>
                <c:pt idx="0">
                  <c:v>67.113821138211378</c:v>
                </c:pt>
                <c:pt idx="1">
                  <c:v>70.178861788617894</c:v>
                </c:pt>
                <c:pt idx="2">
                  <c:v>73.296747967479689</c:v>
                </c:pt>
                <c:pt idx="3">
                  <c:v>72.239837398373993</c:v>
                </c:pt>
                <c:pt idx="4">
                  <c:v>74.300813008130106</c:v>
                </c:pt>
                <c:pt idx="5">
                  <c:v>73.296747967479689</c:v>
                </c:pt>
                <c:pt idx="6">
                  <c:v>74.300813008130106</c:v>
                </c:pt>
                <c:pt idx="7">
                  <c:v>72.239837398373993</c:v>
                </c:pt>
                <c:pt idx="8">
                  <c:v>69.174796747967491</c:v>
                </c:pt>
                <c:pt idx="9">
                  <c:v>67.113821138211392</c:v>
                </c:pt>
                <c:pt idx="10">
                  <c:v>69.174796747967477</c:v>
                </c:pt>
                <c:pt idx="11">
                  <c:v>69.174796747967477</c:v>
                </c:pt>
                <c:pt idx="12">
                  <c:v>72.239837398373979</c:v>
                </c:pt>
                <c:pt idx="13">
                  <c:v>76.361788617886177</c:v>
                </c:pt>
                <c:pt idx="14">
                  <c:v>76.361788617886177</c:v>
                </c:pt>
                <c:pt idx="15">
                  <c:v>82.597560975609767</c:v>
                </c:pt>
                <c:pt idx="16">
                  <c:v>76.361788617886191</c:v>
                </c:pt>
                <c:pt idx="17">
                  <c:v>78.422764227642304</c:v>
                </c:pt>
                <c:pt idx="18">
                  <c:v>77.418699186991887</c:v>
                </c:pt>
                <c:pt idx="19">
                  <c:v>77.418699186991887</c:v>
                </c:pt>
                <c:pt idx="20">
                  <c:v>79.479674796747986</c:v>
                </c:pt>
                <c:pt idx="21">
                  <c:v>76.361788617886191</c:v>
                </c:pt>
                <c:pt idx="22">
                  <c:v>76.361788617886191</c:v>
                </c:pt>
                <c:pt idx="23">
                  <c:v>77.418699186991887</c:v>
                </c:pt>
                <c:pt idx="24">
                  <c:v>79.479674796747986</c:v>
                </c:pt>
                <c:pt idx="25">
                  <c:v>78.42276422764229</c:v>
                </c:pt>
                <c:pt idx="26">
                  <c:v>78.42276422764229</c:v>
                </c:pt>
                <c:pt idx="27">
                  <c:v>77.418699186991873</c:v>
                </c:pt>
                <c:pt idx="28">
                  <c:v>77.418699186991873</c:v>
                </c:pt>
                <c:pt idx="29">
                  <c:v>77.418699186991873</c:v>
                </c:pt>
                <c:pt idx="30">
                  <c:v>78.422764227642276</c:v>
                </c:pt>
                <c:pt idx="31">
                  <c:v>78.422764227642276</c:v>
                </c:pt>
                <c:pt idx="32">
                  <c:v>78.422764227642276</c:v>
                </c:pt>
                <c:pt idx="33">
                  <c:v>78.422764227642276</c:v>
                </c:pt>
                <c:pt idx="34">
                  <c:v>78.422764227642276</c:v>
                </c:pt>
                <c:pt idx="35">
                  <c:v>77.418699186991859</c:v>
                </c:pt>
                <c:pt idx="36">
                  <c:v>78.422764227642261</c:v>
                </c:pt>
                <c:pt idx="37">
                  <c:v>77.418699186991844</c:v>
                </c:pt>
                <c:pt idx="38">
                  <c:v>77.418699186991844</c:v>
                </c:pt>
                <c:pt idx="39">
                  <c:v>76.361788617886148</c:v>
                </c:pt>
                <c:pt idx="40">
                  <c:v>75.357723577235745</c:v>
                </c:pt>
                <c:pt idx="41">
                  <c:v>76.361788617886148</c:v>
                </c:pt>
                <c:pt idx="42">
                  <c:v>76.361788617886148</c:v>
                </c:pt>
                <c:pt idx="43">
                  <c:v>76.361788617886148</c:v>
                </c:pt>
                <c:pt idx="44">
                  <c:v>76.361788617886148</c:v>
                </c:pt>
                <c:pt idx="45">
                  <c:v>76.361788617886148</c:v>
                </c:pt>
                <c:pt idx="46">
                  <c:v>75.357723577235745</c:v>
                </c:pt>
                <c:pt idx="47">
                  <c:v>72.23983739837395</c:v>
                </c:pt>
                <c:pt idx="48">
                  <c:v>71.235772357723548</c:v>
                </c:pt>
                <c:pt idx="49">
                  <c:v>71.235772357723548</c:v>
                </c:pt>
                <c:pt idx="50">
                  <c:v>71.235772357723548</c:v>
                </c:pt>
                <c:pt idx="51">
                  <c:v>75.357723577235731</c:v>
                </c:pt>
                <c:pt idx="52">
                  <c:v>72.239837398373936</c:v>
                </c:pt>
                <c:pt idx="53">
                  <c:v>74.300813008130049</c:v>
                </c:pt>
                <c:pt idx="54">
                  <c:v>74.300813008130049</c:v>
                </c:pt>
                <c:pt idx="55">
                  <c:v>73.296747967479632</c:v>
                </c:pt>
                <c:pt idx="56">
                  <c:v>73.296747967479632</c:v>
                </c:pt>
                <c:pt idx="57">
                  <c:v>71.235772357723533</c:v>
                </c:pt>
                <c:pt idx="58">
                  <c:v>72.239837398373936</c:v>
                </c:pt>
                <c:pt idx="59">
                  <c:v>73.296747967479618</c:v>
                </c:pt>
                <c:pt idx="60">
                  <c:v>71.235772357723533</c:v>
                </c:pt>
                <c:pt idx="61">
                  <c:v>72.239837398373936</c:v>
                </c:pt>
                <c:pt idx="62">
                  <c:v>73.296747967479618</c:v>
                </c:pt>
                <c:pt idx="63">
                  <c:v>70.178861788617837</c:v>
                </c:pt>
                <c:pt idx="64">
                  <c:v>71.235772357723519</c:v>
                </c:pt>
                <c:pt idx="65">
                  <c:v>70.178861788617823</c:v>
                </c:pt>
                <c:pt idx="66">
                  <c:v>71.235772357723505</c:v>
                </c:pt>
                <c:pt idx="67">
                  <c:v>72.239837398373908</c:v>
                </c:pt>
                <c:pt idx="68">
                  <c:v>72.239837398373908</c:v>
                </c:pt>
                <c:pt idx="69">
                  <c:v>74.300813008130021</c:v>
                </c:pt>
                <c:pt idx="70">
                  <c:v>74.300813008130021</c:v>
                </c:pt>
                <c:pt idx="71">
                  <c:v>75.357723577235703</c:v>
                </c:pt>
                <c:pt idx="72">
                  <c:v>80.483739837398289</c:v>
                </c:pt>
                <c:pt idx="73">
                  <c:v>83.601626016260084</c:v>
                </c:pt>
                <c:pt idx="74">
                  <c:v>84.658536585365781</c:v>
                </c:pt>
                <c:pt idx="75">
                  <c:v>85.662601626016183</c:v>
                </c:pt>
                <c:pt idx="76">
                  <c:v>82.597560975609682</c:v>
                </c:pt>
                <c:pt idx="77">
                  <c:v>83.601626016260099</c:v>
                </c:pt>
                <c:pt idx="78">
                  <c:v>84.658536585365795</c:v>
                </c:pt>
                <c:pt idx="79">
                  <c:v>84.658536585365795</c:v>
                </c:pt>
                <c:pt idx="80">
                  <c:v>84.658536585365795</c:v>
                </c:pt>
                <c:pt idx="81">
                  <c:v>81.540650406504</c:v>
                </c:pt>
                <c:pt idx="82">
                  <c:v>81.540650406504</c:v>
                </c:pt>
                <c:pt idx="83">
                  <c:v>85.662601626016183</c:v>
                </c:pt>
                <c:pt idx="84">
                  <c:v>86.719512195121879</c:v>
                </c:pt>
                <c:pt idx="85">
                  <c:v>85.662601626016198</c:v>
                </c:pt>
                <c:pt idx="86">
                  <c:v>86.719512195121894</c:v>
                </c:pt>
                <c:pt idx="87">
                  <c:v>85.662601626016212</c:v>
                </c:pt>
                <c:pt idx="88">
                  <c:v>86.719512195121908</c:v>
                </c:pt>
                <c:pt idx="89">
                  <c:v>86.719512195121908</c:v>
                </c:pt>
                <c:pt idx="90">
                  <c:v>85.662601626016226</c:v>
                </c:pt>
                <c:pt idx="91">
                  <c:v>85.662601626016226</c:v>
                </c:pt>
                <c:pt idx="92">
                  <c:v>86.719512195121922</c:v>
                </c:pt>
                <c:pt idx="93">
                  <c:v>85.66260162601624</c:v>
                </c:pt>
                <c:pt idx="94">
                  <c:v>87.723577235772353</c:v>
                </c:pt>
                <c:pt idx="95">
                  <c:v>93.906504065040636</c:v>
                </c:pt>
                <c:pt idx="96">
                  <c:v>92.902439024390233</c:v>
                </c:pt>
                <c:pt idx="97">
                  <c:v>88.780487804878035</c:v>
                </c:pt>
                <c:pt idx="98">
                  <c:v>90.84146341463412</c:v>
                </c:pt>
                <c:pt idx="99">
                  <c:v>89.784552845528424</c:v>
                </c:pt>
                <c:pt idx="100">
                  <c:v>90.84146341463412</c:v>
                </c:pt>
                <c:pt idx="101">
                  <c:v>91.845528455284537</c:v>
                </c:pt>
                <c:pt idx="102">
                  <c:v>92.902439024390219</c:v>
                </c:pt>
                <c:pt idx="103">
                  <c:v>92.902439024390219</c:v>
                </c:pt>
                <c:pt idx="104">
                  <c:v>91.845528455284523</c:v>
                </c:pt>
                <c:pt idx="105">
                  <c:v>89.784552845528424</c:v>
                </c:pt>
                <c:pt idx="106">
                  <c:v>89.784552845528424</c:v>
                </c:pt>
                <c:pt idx="107">
                  <c:v>89.784552845528424</c:v>
                </c:pt>
                <c:pt idx="108">
                  <c:v>89.784552845528424</c:v>
                </c:pt>
                <c:pt idx="109">
                  <c:v>86.719512195121922</c:v>
                </c:pt>
                <c:pt idx="110">
                  <c:v>88.780487804878021</c:v>
                </c:pt>
                <c:pt idx="111">
                  <c:v>87.723577235772339</c:v>
                </c:pt>
                <c:pt idx="112">
                  <c:v>86.719512195121922</c:v>
                </c:pt>
                <c:pt idx="113">
                  <c:v>83.601626016260141</c:v>
                </c:pt>
                <c:pt idx="114">
                  <c:v>84.658536585365837</c:v>
                </c:pt>
                <c:pt idx="115">
                  <c:v>82.597560975609738</c:v>
                </c:pt>
                <c:pt idx="116">
                  <c:v>85.66260162601624</c:v>
                </c:pt>
                <c:pt idx="117">
                  <c:v>88.780487804878035</c:v>
                </c:pt>
                <c:pt idx="118">
                  <c:v>89.784552845528438</c:v>
                </c:pt>
                <c:pt idx="119">
                  <c:v>90.841463414634134</c:v>
                </c:pt>
                <c:pt idx="120">
                  <c:v>90.841463414634134</c:v>
                </c:pt>
                <c:pt idx="121">
                  <c:v>91.845528455284551</c:v>
                </c:pt>
                <c:pt idx="122">
                  <c:v>91.845528455284551</c:v>
                </c:pt>
                <c:pt idx="123">
                  <c:v>90.841463414634134</c:v>
                </c:pt>
                <c:pt idx="124">
                  <c:v>88.780487804878049</c:v>
                </c:pt>
                <c:pt idx="125">
                  <c:v>89.784552845528452</c:v>
                </c:pt>
                <c:pt idx="126">
                  <c:v>89.784552845528452</c:v>
                </c:pt>
                <c:pt idx="127">
                  <c:v>89.784552845528452</c:v>
                </c:pt>
                <c:pt idx="128">
                  <c:v>87.723577235772353</c:v>
                </c:pt>
                <c:pt idx="129">
                  <c:v>89.784552845528438</c:v>
                </c:pt>
                <c:pt idx="130">
                  <c:v>88.780487804878035</c:v>
                </c:pt>
                <c:pt idx="131">
                  <c:v>93.906504065040636</c:v>
                </c:pt>
                <c:pt idx="132">
                  <c:v>92.902439024390233</c:v>
                </c:pt>
                <c:pt idx="133">
                  <c:v>92.902439024390233</c:v>
                </c:pt>
                <c:pt idx="134">
                  <c:v>93.906504065040636</c:v>
                </c:pt>
                <c:pt idx="135">
                  <c:v>93.906504065040636</c:v>
                </c:pt>
                <c:pt idx="136">
                  <c:v>93.906504065040636</c:v>
                </c:pt>
                <c:pt idx="137">
                  <c:v>94.963414634146318</c:v>
                </c:pt>
                <c:pt idx="138">
                  <c:v>95.967479674796721</c:v>
                </c:pt>
                <c:pt idx="139">
                  <c:v>95.967479674796721</c:v>
                </c:pt>
                <c:pt idx="140">
                  <c:v>92.902439024390219</c:v>
                </c:pt>
                <c:pt idx="141">
                  <c:v>94.963414634146318</c:v>
                </c:pt>
                <c:pt idx="142">
                  <c:v>94.963414634146318</c:v>
                </c:pt>
                <c:pt idx="143">
                  <c:v>97.024390243902431</c:v>
                </c:pt>
                <c:pt idx="144">
                  <c:v>93.906504065040636</c:v>
                </c:pt>
                <c:pt idx="145">
                  <c:v>92.902439024390233</c:v>
                </c:pt>
                <c:pt idx="146">
                  <c:v>92.902439024390233</c:v>
                </c:pt>
                <c:pt idx="147">
                  <c:v>91.845528455284537</c:v>
                </c:pt>
                <c:pt idx="148">
                  <c:v>94.963414634146304</c:v>
                </c:pt>
                <c:pt idx="149">
                  <c:v>93.906504065040608</c:v>
                </c:pt>
                <c:pt idx="150">
                  <c:v>92.902439024390205</c:v>
                </c:pt>
                <c:pt idx="151">
                  <c:v>93.906504065040608</c:v>
                </c:pt>
                <c:pt idx="152">
                  <c:v>93.906504065040608</c:v>
                </c:pt>
                <c:pt idx="153">
                  <c:v>92.902439024390205</c:v>
                </c:pt>
                <c:pt idx="154">
                  <c:v>92.902439024390205</c:v>
                </c:pt>
                <c:pt idx="155">
                  <c:v>93.906504065040608</c:v>
                </c:pt>
                <c:pt idx="156">
                  <c:v>95.967479674796706</c:v>
                </c:pt>
                <c:pt idx="157">
                  <c:v>94.963414634146289</c:v>
                </c:pt>
                <c:pt idx="158">
                  <c:v>94.963414634146289</c:v>
                </c:pt>
                <c:pt idx="159">
                  <c:v>95.967479674796692</c:v>
                </c:pt>
                <c:pt idx="160">
                  <c:v>95.967479674796692</c:v>
                </c:pt>
                <c:pt idx="161">
                  <c:v>95.967479674796692</c:v>
                </c:pt>
                <c:pt idx="162">
                  <c:v>97.024390243902374</c:v>
                </c:pt>
                <c:pt idx="163">
                  <c:v>99.085365853658459</c:v>
                </c:pt>
                <c:pt idx="164">
                  <c:v>98.028455284552763</c:v>
                </c:pt>
                <c:pt idx="165">
                  <c:v>98.028455284552763</c:v>
                </c:pt>
                <c:pt idx="166">
                  <c:v>100.14227642276414</c:v>
                </c:pt>
                <c:pt idx="167">
                  <c:v>103.20731707317064</c:v>
                </c:pt>
                <c:pt idx="168">
                  <c:v>103.20731707317064</c:v>
                </c:pt>
                <c:pt idx="169">
                  <c:v>103.20731707317064</c:v>
                </c:pt>
                <c:pt idx="170">
                  <c:v>103.20731707317064</c:v>
                </c:pt>
                <c:pt idx="171">
                  <c:v>102.20325203252023</c:v>
                </c:pt>
                <c:pt idx="172">
                  <c:v>104.26422764227632</c:v>
                </c:pt>
                <c:pt idx="173">
                  <c:v>105.26829268292673</c:v>
                </c:pt>
                <c:pt idx="174">
                  <c:v>107.32926829268283</c:v>
                </c:pt>
                <c:pt idx="175">
                  <c:v>105.26829268292671</c:v>
                </c:pt>
                <c:pt idx="176">
                  <c:v>103.20731707317063</c:v>
                </c:pt>
                <c:pt idx="177">
                  <c:v>102.20325203252021</c:v>
                </c:pt>
                <c:pt idx="178">
                  <c:v>99.085365853658431</c:v>
                </c:pt>
                <c:pt idx="179">
                  <c:v>95.96747967479665</c:v>
                </c:pt>
                <c:pt idx="180">
                  <c:v>97.024390243902332</c:v>
                </c:pt>
                <c:pt idx="181">
                  <c:v>101.1463414634145</c:v>
                </c:pt>
                <c:pt idx="182">
                  <c:v>101.1463414634145</c:v>
                </c:pt>
                <c:pt idx="183">
                  <c:v>106.32520325203238</c:v>
                </c:pt>
                <c:pt idx="184">
                  <c:v>105.26829268292668</c:v>
                </c:pt>
                <c:pt idx="185">
                  <c:v>107.32926829268278</c:v>
                </c:pt>
                <c:pt idx="186">
                  <c:v>109.39024390243888</c:v>
                </c:pt>
                <c:pt idx="187">
                  <c:v>108.38617886178849</c:v>
                </c:pt>
                <c:pt idx="188">
                  <c:v>110.44715447154458</c:v>
                </c:pt>
                <c:pt idx="189">
                  <c:v>116.63008130081286</c:v>
                </c:pt>
                <c:pt idx="190">
                  <c:v>113.51219512195107</c:v>
                </c:pt>
                <c:pt idx="191">
                  <c:v>113.51219512195107</c:v>
                </c:pt>
                <c:pt idx="192">
                  <c:v>119.74796747967463</c:v>
                </c:pt>
                <c:pt idx="193">
                  <c:v>118.69105691056893</c:v>
                </c:pt>
                <c:pt idx="194">
                  <c:v>116.63008130081285</c:v>
                </c:pt>
                <c:pt idx="195">
                  <c:v>115.62601626016243</c:v>
                </c:pt>
                <c:pt idx="196">
                  <c:v>116.63008130081285</c:v>
                </c:pt>
                <c:pt idx="197">
                  <c:v>116.63008130081285</c:v>
                </c:pt>
                <c:pt idx="198">
                  <c:v>117.68699186991854</c:v>
                </c:pt>
                <c:pt idx="199">
                  <c:v>116.63008130081285</c:v>
                </c:pt>
                <c:pt idx="200">
                  <c:v>115.62601626016243</c:v>
                </c:pt>
                <c:pt idx="201">
                  <c:v>117.68699186991853</c:v>
                </c:pt>
                <c:pt idx="202">
                  <c:v>115.62601626016242</c:v>
                </c:pt>
                <c:pt idx="203">
                  <c:v>115.62601626016242</c:v>
                </c:pt>
                <c:pt idx="204">
                  <c:v>113.51219512195104</c:v>
                </c:pt>
                <c:pt idx="205">
                  <c:v>115.62601626016243</c:v>
                </c:pt>
                <c:pt idx="206">
                  <c:v>113.51219512195105</c:v>
                </c:pt>
                <c:pt idx="207">
                  <c:v>111.45121951219497</c:v>
                </c:pt>
                <c:pt idx="208">
                  <c:v>109.39024390243887</c:v>
                </c:pt>
                <c:pt idx="209">
                  <c:v>110.44715447154456</c:v>
                </c:pt>
                <c:pt idx="210">
                  <c:v>112.50813008130066</c:v>
                </c:pt>
                <c:pt idx="211">
                  <c:v>111.45121951219497</c:v>
                </c:pt>
                <c:pt idx="212">
                  <c:v>111.45121951219497</c:v>
                </c:pt>
                <c:pt idx="213">
                  <c:v>110.44715447154456</c:v>
                </c:pt>
                <c:pt idx="214">
                  <c:v>112.50813008130066</c:v>
                </c:pt>
                <c:pt idx="215">
                  <c:v>110.44715447154456</c:v>
                </c:pt>
                <c:pt idx="216">
                  <c:v>110.44715447154456</c:v>
                </c:pt>
                <c:pt idx="217">
                  <c:v>108.38617886178848</c:v>
                </c:pt>
                <c:pt idx="218">
                  <c:v>107.3292682926828</c:v>
                </c:pt>
                <c:pt idx="219">
                  <c:v>109.3902439024389</c:v>
                </c:pt>
                <c:pt idx="220">
                  <c:v>106.3252032520324</c:v>
                </c:pt>
                <c:pt idx="221">
                  <c:v>107.32926829268281</c:v>
                </c:pt>
                <c:pt idx="222">
                  <c:v>103.20731707317061</c:v>
                </c:pt>
                <c:pt idx="223">
                  <c:v>102.2032520325202</c:v>
                </c:pt>
                <c:pt idx="224">
                  <c:v>104.2642276422763</c:v>
                </c:pt>
                <c:pt idx="225">
                  <c:v>106.32520325203238</c:v>
                </c:pt>
                <c:pt idx="226">
                  <c:v>110.44715447154458</c:v>
                </c:pt>
                <c:pt idx="227">
                  <c:v>113.51219512195107</c:v>
                </c:pt>
                <c:pt idx="228">
                  <c:v>112.50813008130068</c:v>
                </c:pt>
                <c:pt idx="229">
                  <c:v>111.45121951219498</c:v>
                </c:pt>
                <c:pt idx="230">
                  <c:v>110.44715447154458</c:v>
                </c:pt>
                <c:pt idx="231">
                  <c:v>109.39024390243888</c:v>
                </c:pt>
                <c:pt idx="232">
                  <c:v>105.2682926829267</c:v>
                </c:pt>
                <c:pt idx="233">
                  <c:v>106.32520325203238</c:v>
                </c:pt>
                <c:pt idx="234">
                  <c:v>109.3902439024389</c:v>
                </c:pt>
                <c:pt idx="235">
                  <c:v>112.50813008130069</c:v>
                </c:pt>
                <c:pt idx="236">
                  <c:v>111.451219512195</c:v>
                </c:pt>
                <c:pt idx="237">
                  <c:v>109.3902439024389</c:v>
                </c:pt>
                <c:pt idx="238">
                  <c:v>109.3902439024389</c:v>
                </c:pt>
                <c:pt idx="239">
                  <c:v>110.44715447154459</c:v>
                </c:pt>
                <c:pt idx="240">
                  <c:v>117.68699186991857</c:v>
                </c:pt>
                <c:pt idx="241">
                  <c:v>116.63008130081288</c:v>
                </c:pt>
                <c:pt idx="242">
                  <c:v>117.68699186991857</c:v>
                </c:pt>
                <c:pt idx="243">
                  <c:v>114.56910569105678</c:v>
                </c:pt>
                <c:pt idx="244">
                  <c:v>112.50813008130069</c:v>
                </c:pt>
                <c:pt idx="245">
                  <c:v>114.56910569105679</c:v>
                </c:pt>
                <c:pt idx="246">
                  <c:v>117.68699186991859</c:v>
                </c:pt>
                <c:pt idx="247">
                  <c:v>116.63008130081289</c:v>
                </c:pt>
                <c:pt idx="248">
                  <c:v>115.62601626016247</c:v>
                </c:pt>
                <c:pt idx="249">
                  <c:v>114.56910569105679</c:v>
                </c:pt>
                <c:pt idx="250">
                  <c:v>115.62601626016247</c:v>
                </c:pt>
                <c:pt idx="251">
                  <c:v>115.62601626016247</c:v>
                </c:pt>
                <c:pt idx="252">
                  <c:v>116.63008130081289</c:v>
                </c:pt>
                <c:pt idx="253">
                  <c:v>113.51219512195109</c:v>
                </c:pt>
                <c:pt idx="254">
                  <c:v>120.75203252032507</c:v>
                </c:pt>
                <c:pt idx="255">
                  <c:v>123.86991869918685</c:v>
                </c:pt>
                <c:pt idx="256">
                  <c:v>127.99186991869904</c:v>
                </c:pt>
                <c:pt idx="257">
                  <c:v>130.05284552845515</c:v>
                </c:pt>
                <c:pt idx="258">
                  <c:v>130.05284552845515</c:v>
                </c:pt>
                <c:pt idx="259">
                  <c:v>130.05284552845515</c:v>
                </c:pt>
                <c:pt idx="260">
                  <c:v>128.99593495934946</c:v>
                </c:pt>
                <c:pt idx="261">
                  <c:v>124.87398373983726</c:v>
                </c:pt>
                <c:pt idx="262">
                  <c:v>132.11382113821122</c:v>
                </c:pt>
                <c:pt idx="263">
                  <c:v>132.11382113821122</c:v>
                </c:pt>
                <c:pt idx="264">
                  <c:v>131.05691056910553</c:v>
                </c:pt>
                <c:pt idx="265">
                  <c:v>132.11382113821122</c:v>
                </c:pt>
                <c:pt idx="266">
                  <c:v>131.05691056910553</c:v>
                </c:pt>
                <c:pt idx="267">
                  <c:v>132.11382113821122</c:v>
                </c:pt>
                <c:pt idx="268">
                  <c:v>131.05691056910553</c:v>
                </c:pt>
                <c:pt idx="269">
                  <c:v>133.17073170731689</c:v>
                </c:pt>
                <c:pt idx="270">
                  <c:v>133.17073170731689</c:v>
                </c:pt>
                <c:pt idx="271">
                  <c:v>137.29268292682906</c:v>
                </c:pt>
                <c:pt idx="272">
                  <c:v>139.35365853658516</c:v>
                </c:pt>
                <c:pt idx="273">
                  <c:v>139.35365853658516</c:v>
                </c:pt>
                <c:pt idx="274">
                  <c:v>139.35365853658516</c:v>
                </c:pt>
                <c:pt idx="275">
                  <c:v>137.29268292682906</c:v>
                </c:pt>
                <c:pt idx="276">
                  <c:v>136.23577235772336</c:v>
                </c:pt>
                <c:pt idx="277">
                  <c:v>136.23577235772336</c:v>
                </c:pt>
                <c:pt idx="278">
                  <c:v>138.29674796747949</c:v>
                </c:pt>
                <c:pt idx="279">
                  <c:v>138.29674796747949</c:v>
                </c:pt>
                <c:pt idx="280">
                  <c:v>137.29268292682909</c:v>
                </c:pt>
                <c:pt idx="281">
                  <c:v>138.29674796747949</c:v>
                </c:pt>
                <c:pt idx="282">
                  <c:v>141.41463414634129</c:v>
                </c:pt>
                <c:pt idx="283">
                  <c:v>138.29674796747949</c:v>
                </c:pt>
                <c:pt idx="284">
                  <c:v>140.35772357723562</c:v>
                </c:pt>
                <c:pt idx="285">
                  <c:v>140.35772357723562</c:v>
                </c:pt>
                <c:pt idx="286">
                  <c:v>144.47967479674779</c:v>
                </c:pt>
                <c:pt idx="287">
                  <c:v>143.47560975609738</c:v>
                </c:pt>
                <c:pt idx="288">
                  <c:v>143.47560975609738</c:v>
                </c:pt>
                <c:pt idx="289">
                  <c:v>142.41869918699169</c:v>
                </c:pt>
                <c:pt idx="290">
                  <c:v>140.35772357723559</c:v>
                </c:pt>
                <c:pt idx="291">
                  <c:v>140.35772357723559</c:v>
                </c:pt>
                <c:pt idx="292">
                  <c:v>136.23577235772339</c:v>
                </c:pt>
                <c:pt idx="293">
                  <c:v>135.23170731707302</c:v>
                </c:pt>
                <c:pt idx="294">
                  <c:v>134.17479674796732</c:v>
                </c:pt>
                <c:pt idx="295">
                  <c:v>138.29674796747949</c:v>
                </c:pt>
                <c:pt idx="296">
                  <c:v>139.35365853658516</c:v>
                </c:pt>
                <c:pt idx="297">
                  <c:v>141.41463414634129</c:v>
                </c:pt>
                <c:pt idx="298">
                  <c:v>130.05284552845512</c:v>
                </c:pt>
                <c:pt idx="299">
                  <c:v>134.17479674796729</c:v>
                </c:pt>
                <c:pt idx="300">
                  <c:v>137.29268292682906</c:v>
                </c:pt>
                <c:pt idx="301">
                  <c:v>140.35772357723559</c:v>
                </c:pt>
                <c:pt idx="302">
                  <c:v>140.35772357723559</c:v>
                </c:pt>
                <c:pt idx="303">
                  <c:v>141.41463414634129</c:v>
                </c:pt>
                <c:pt idx="304">
                  <c:v>139.35365853658519</c:v>
                </c:pt>
                <c:pt idx="305">
                  <c:v>138.29674796747949</c:v>
                </c:pt>
                <c:pt idx="306">
                  <c:v>138.29674796747949</c:v>
                </c:pt>
                <c:pt idx="307">
                  <c:v>141.41463414634129</c:v>
                </c:pt>
                <c:pt idx="308">
                  <c:v>138.29674796747949</c:v>
                </c:pt>
                <c:pt idx="309">
                  <c:v>140.35772357723562</c:v>
                </c:pt>
                <c:pt idx="310">
                  <c:v>145.53658536585348</c:v>
                </c:pt>
                <c:pt idx="311">
                  <c:v>150.71544715447138</c:v>
                </c:pt>
                <c:pt idx="312">
                  <c:v>151.71951219512178</c:v>
                </c:pt>
                <c:pt idx="313">
                  <c:v>149.65853658536568</c:v>
                </c:pt>
                <c:pt idx="314">
                  <c:v>145.53658536585345</c:v>
                </c:pt>
                <c:pt idx="315">
                  <c:v>141.41463414634129</c:v>
                </c:pt>
                <c:pt idx="316">
                  <c:v>138.29674796747949</c:v>
                </c:pt>
                <c:pt idx="317">
                  <c:v>139.35365853658516</c:v>
                </c:pt>
                <c:pt idx="318">
                  <c:v>134.17479674796729</c:v>
                </c:pt>
                <c:pt idx="319">
                  <c:v>132.11382113821119</c:v>
                </c:pt>
                <c:pt idx="320">
                  <c:v>133.17073170731689</c:v>
                </c:pt>
                <c:pt idx="321">
                  <c:v>136.23577235772339</c:v>
                </c:pt>
                <c:pt idx="322">
                  <c:v>137.29268292682909</c:v>
                </c:pt>
                <c:pt idx="323">
                  <c:v>137.29268292682909</c:v>
                </c:pt>
                <c:pt idx="324">
                  <c:v>140.35772357723562</c:v>
                </c:pt>
                <c:pt idx="325">
                  <c:v>142.41869918699172</c:v>
                </c:pt>
                <c:pt idx="326">
                  <c:v>142.41869918699172</c:v>
                </c:pt>
                <c:pt idx="327">
                  <c:v>143.47560975609738</c:v>
                </c:pt>
                <c:pt idx="328">
                  <c:v>141.41463414634129</c:v>
                </c:pt>
                <c:pt idx="329">
                  <c:v>140.35772357723559</c:v>
                </c:pt>
                <c:pt idx="330">
                  <c:v>138.29674796747949</c:v>
                </c:pt>
                <c:pt idx="331">
                  <c:v>137.29268292682909</c:v>
                </c:pt>
                <c:pt idx="332">
                  <c:v>138.29674796747949</c:v>
                </c:pt>
                <c:pt idx="333">
                  <c:v>137.29268292682909</c:v>
                </c:pt>
                <c:pt idx="334">
                  <c:v>135.23170731707302</c:v>
                </c:pt>
                <c:pt idx="335">
                  <c:v>133.17073170731692</c:v>
                </c:pt>
                <c:pt idx="336">
                  <c:v>130.05284552845515</c:v>
                </c:pt>
                <c:pt idx="337">
                  <c:v>125.93089430894295</c:v>
                </c:pt>
                <c:pt idx="338">
                  <c:v>130.05284552845512</c:v>
                </c:pt>
                <c:pt idx="339">
                  <c:v>132.11382113821122</c:v>
                </c:pt>
                <c:pt idx="340">
                  <c:v>131.05691056910553</c:v>
                </c:pt>
                <c:pt idx="341">
                  <c:v>132.11382113821122</c:v>
                </c:pt>
                <c:pt idx="342">
                  <c:v>133.17073170731692</c:v>
                </c:pt>
                <c:pt idx="343">
                  <c:v>133.17073170731692</c:v>
                </c:pt>
                <c:pt idx="344">
                  <c:v>133.17073170731692</c:v>
                </c:pt>
                <c:pt idx="345">
                  <c:v>134.17479674796732</c:v>
                </c:pt>
                <c:pt idx="346">
                  <c:v>134.17479674796732</c:v>
                </c:pt>
                <c:pt idx="347">
                  <c:v>135.23170731707299</c:v>
                </c:pt>
                <c:pt idx="348">
                  <c:v>134.17479674796729</c:v>
                </c:pt>
                <c:pt idx="349">
                  <c:v>133.17073170731686</c:v>
                </c:pt>
                <c:pt idx="350">
                  <c:v>131.05691056910547</c:v>
                </c:pt>
                <c:pt idx="351">
                  <c:v>132.11382113821116</c:v>
                </c:pt>
                <c:pt idx="352">
                  <c:v>133.17073170731686</c:v>
                </c:pt>
                <c:pt idx="353">
                  <c:v>135.23170731707299</c:v>
                </c:pt>
                <c:pt idx="354">
                  <c:v>138.29674796747949</c:v>
                </c:pt>
                <c:pt idx="355">
                  <c:v>142.41869918699169</c:v>
                </c:pt>
                <c:pt idx="356">
                  <c:v>144.47967479674776</c:v>
                </c:pt>
                <c:pt idx="357">
                  <c:v>139.35365853658519</c:v>
                </c:pt>
                <c:pt idx="358">
                  <c:v>140.35772357723559</c:v>
                </c:pt>
                <c:pt idx="359">
                  <c:v>141.41463414634129</c:v>
                </c:pt>
                <c:pt idx="360">
                  <c:v>147.59756097560955</c:v>
                </c:pt>
                <c:pt idx="361">
                  <c:v>148.65447154471525</c:v>
                </c:pt>
                <c:pt idx="362">
                  <c:v>145.53658536585345</c:v>
                </c:pt>
                <c:pt idx="363">
                  <c:v>144.47967479674776</c:v>
                </c:pt>
                <c:pt idx="364">
                  <c:v>143.47560975609736</c:v>
                </c:pt>
                <c:pt idx="365">
                  <c:v>143.47560975609736</c:v>
                </c:pt>
                <c:pt idx="366">
                  <c:v>145.53658536585343</c:v>
                </c:pt>
                <c:pt idx="367">
                  <c:v>146.54065040650386</c:v>
                </c:pt>
                <c:pt idx="368">
                  <c:v>147.59756097560955</c:v>
                </c:pt>
                <c:pt idx="369">
                  <c:v>146.54065040650386</c:v>
                </c:pt>
                <c:pt idx="370">
                  <c:v>139.35365853658516</c:v>
                </c:pt>
                <c:pt idx="371">
                  <c:v>144.47967479674773</c:v>
                </c:pt>
                <c:pt idx="372">
                  <c:v>145.53658536585343</c:v>
                </c:pt>
                <c:pt idx="373">
                  <c:v>148.65447154471522</c:v>
                </c:pt>
                <c:pt idx="374">
                  <c:v>157.90243902439002</c:v>
                </c:pt>
                <c:pt idx="375">
                  <c:v>165.14227642276398</c:v>
                </c:pt>
                <c:pt idx="376">
                  <c:v>158.95934959349572</c:v>
                </c:pt>
                <c:pt idx="377">
                  <c:v>161.02032520325182</c:v>
                </c:pt>
                <c:pt idx="378">
                  <c:v>163.08130081300789</c:v>
                </c:pt>
                <c:pt idx="379">
                  <c:v>166.19918699186968</c:v>
                </c:pt>
                <c:pt idx="380">
                  <c:v>163.08130081300789</c:v>
                </c:pt>
                <c:pt idx="381">
                  <c:v>155.84146341463392</c:v>
                </c:pt>
                <c:pt idx="382">
                  <c:v>153.78048780487782</c:v>
                </c:pt>
                <c:pt idx="383">
                  <c:v>153.78048780487782</c:v>
                </c:pt>
                <c:pt idx="384">
                  <c:v>150.71544715447132</c:v>
                </c:pt>
                <c:pt idx="385">
                  <c:v>149.65853658536562</c:v>
                </c:pt>
                <c:pt idx="386">
                  <c:v>146.54065040650383</c:v>
                </c:pt>
                <c:pt idx="387">
                  <c:v>145.53658536585343</c:v>
                </c:pt>
                <c:pt idx="388">
                  <c:v>147.59756097560953</c:v>
                </c:pt>
                <c:pt idx="389">
                  <c:v>143.47560975609736</c:v>
                </c:pt>
                <c:pt idx="390">
                  <c:v>138.29674796747946</c:v>
                </c:pt>
                <c:pt idx="391">
                  <c:v>136.23577235772336</c:v>
                </c:pt>
                <c:pt idx="392">
                  <c:v>125.93089430894291</c:v>
                </c:pt>
                <c:pt idx="393">
                  <c:v>127.991869918699</c:v>
                </c:pt>
                <c:pt idx="394">
                  <c:v>120.75203252032502</c:v>
                </c:pt>
                <c:pt idx="395">
                  <c:v>117.68699186991851</c:v>
                </c:pt>
                <c:pt idx="396">
                  <c:v>116.63008130081282</c:v>
                </c:pt>
                <c:pt idx="397">
                  <c:v>115.6260162601624</c:v>
                </c:pt>
                <c:pt idx="398">
                  <c:v>114.56910569105672</c:v>
                </c:pt>
                <c:pt idx="399">
                  <c:v>115.6260162601624</c:v>
                </c:pt>
                <c:pt idx="400">
                  <c:v>115.6260162601624</c:v>
                </c:pt>
                <c:pt idx="401">
                  <c:v>113.51219512195102</c:v>
                </c:pt>
                <c:pt idx="402">
                  <c:v>114.56910569105671</c:v>
                </c:pt>
                <c:pt idx="403">
                  <c:v>114.56910569105671</c:v>
                </c:pt>
                <c:pt idx="404">
                  <c:v>117.6869918699185</c:v>
                </c:pt>
                <c:pt idx="405">
                  <c:v>118.6910569105689</c:v>
                </c:pt>
                <c:pt idx="406">
                  <c:v>120.752032520325</c:v>
                </c:pt>
                <c:pt idx="407">
                  <c:v>118.6910569105689</c:v>
                </c:pt>
                <c:pt idx="408">
                  <c:v>120.752032520325</c:v>
                </c:pt>
                <c:pt idx="409">
                  <c:v>122.81300813008109</c:v>
                </c:pt>
                <c:pt idx="410">
                  <c:v>126.93495934959329</c:v>
                </c:pt>
                <c:pt idx="411">
                  <c:v>128.99593495934937</c:v>
                </c:pt>
                <c:pt idx="412">
                  <c:v>126.93495934959327</c:v>
                </c:pt>
                <c:pt idx="413">
                  <c:v>130.05284552845504</c:v>
                </c:pt>
                <c:pt idx="414">
                  <c:v>127.99186991869894</c:v>
                </c:pt>
                <c:pt idx="415">
                  <c:v>127.99186991869894</c:v>
                </c:pt>
                <c:pt idx="416">
                  <c:v>123.86991869918675</c:v>
                </c:pt>
                <c:pt idx="417">
                  <c:v>122.81300813008106</c:v>
                </c:pt>
                <c:pt idx="418">
                  <c:v>122.81300813008106</c:v>
                </c:pt>
                <c:pt idx="419">
                  <c:v>121.80894308943066</c:v>
                </c:pt>
                <c:pt idx="420">
                  <c:v>120.75203252032497</c:v>
                </c:pt>
                <c:pt idx="421">
                  <c:v>113.512195121951</c:v>
                </c:pt>
                <c:pt idx="422">
                  <c:v>116.63008130081279</c:v>
                </c:pt>
                <c:pt idx="423">
                  <c:v>118.69105691056886</c:v>
                </c:pt>
                <c:pt idx="424">
                  <c:v>119.74796747967454</c:v>
                </c:pt>
                <c:pt idx="425">
                  <c:v>121.80894308943064</c:v>
                </c:pt>
                <c:pt idx="426">
                  <c:v>119.74796747967454</c:v>
                </c:pt>
                <c:pt idx="427">
                  <c:v>118.69105691056885</c:v>
                </c:pt>
                <c:pt idx="428">
                  <c:v>113.51219512195097</c:v>
                </c:pt>
                <c:pt idx="429">
                  <c:v>107.3292682926827</c:v>
                </c:pt>
                <c:pt idx="430">
                  <c:v>105.26829268292659</c:v>
                </c:pt>
                <c:pt idx="431">
                  <c:v>99.085365853658317</c:v>
                </c:pt>
                <c:pt idx="432">
                  <c:v>107.32926829268268</c:v>
                </c:pt>
                <c:pt idx="433">
                  <c:v>106.32520325203227</c:v>
                </c:pt>
                <c:pt idx="434">
                  <c:v>104.26422764227618</c:v>
                </c:pt>
                <c:pt idx="435">
                  <c:v>105.26829268292659</c:v>
                </c:pt>
                <c:pt idx="436">
                  <c:v>100.142276422764</c:v>
                </c:pt>
                <c:pt idx="437">
                  <c:v>95.967479674796536</c:v>
                </c:pt>
                <c:pt idx="438">
                  <c:v>93.906504065040437</c:v>
                </c:pt>
                <c:pt idx="439">
                  <c:v>93.906504065040437</c:v>
                </c:pt>
                <c:pt idx="440">
                  <c:v>89.784552845528253</c:v>
                </c:pt>
                <c:pt idx="441">
                  <c:v>87.723577235772169</c:v>
                </c:pt>
                <c:pt idx="442">
                  <c:v>90.841463414633935</c:v>
                </c:pt>
                <c:pt idx="443">
                  <c:v>101.1463414634144</c:v>
                </c:pt>
                <c:pt idx="444">
                  <c:v>107.3292682926827</c:v>
                </c:pt>
                <c:pt idx="445">
                  <c:v>104.26422764227621</c:v>
                </c:pt>
                <c:pt idx="446">
                  <c:v>103.20731707317051</c:v>
                </c:pt>
                <c:pt idx="447">
                  <c:v>105.2682926829266</c:v>
                </c:pt>
                <c:pt idx="448">
                  <c:v>109.39024390243878</c:v>
                </c:pt>
                <c:pt idx="449">
                  <c:v>112.50813008130058</c:v>
                </c:pt>
                <c:pt idx="450">
                  <c:v>113.51219512195097</c:v>
                </c:pt>
                <c:pt idx="451">
                  <c:v>107.3292682926827</c:v>
                </c:pt>
                <c:pt idx="452">
                  <c:v>108.38617886178838</c:v>
                </c:pt>
                <c:pt idx="453">
                  <c:v>109.39024390243878</c:v>
                </c:pt>
                <c:pt idx="454">
                  <c:v>106.32520325203228</c:v>
                </c:pt>
                <c:pt idx="455">
                  <c:v>104.2642276422762</c:v>
                </c:pt>
                <c:pt idx="456">
                  <c:v>105.2682926829266</c:v>
                </c:pt>
                <c:pt idx="457">
                  <c:v>103.20731707317051</c:v>
                </c:pt>
                <c:pt idx="458">
                  <c:v>105.2682926829266</c:v>
                </c:pt>
                <c:pt idx="459">
                  <c:v>105.2682926829266</c:v>
                </c:pt>
                <c:pt idx="460">
                  <c:v>104.26422764227621</c:v>
                </c:pt>
                <c:pt idx="461">
                  <c:v>103.20731707317051</c:v>
                </c:pt>
                <c:pt idx="462">
                  <c:v>104.2642276422762</c:v>
                </c:pt>
                <c:pt idx="463">
                  <c:v>108.38617886178839</c:v>
                </c:pt>
                <c:pt idx="464">
                  <c:v>120.75203252032496</c:v>
                </c:pt>
                <c:pt idx="465">
                  <c:v>124.87398373983716</c:v>
                </c:pt>
                <c:pt idx="466">
                  <c:v>118.69105691056888</c:v>
                </c:pt>
                <c:pt idx="467">
                  <c:v>121.80894308943066</c:v>
                </c:pt>
                <c:pt idx="468">
                  <c:v>115.62601626016236</c:v>
                </c:pt>
                <c:pt idx="469">
                  <c:v>113.51219512195098</c:v>
                </c:pt>
                <c:pt idx="470">
                  <c:v>112.50813008130059</c:v>
                </c:pt>
                <c:pt idx="471">
                  <c:v>116.63008130081278</c:v>
                </c:pt>
                <c:pt idx="472">
                  <c:v>113.51219512195098</c:v>
                </c:pt>
                <c:pt idx="473">
                  <c:v>109.3902439024388</c:v>
                </c:pt>
                <c:pt idx="474">
                  <c:v>112.50813008130059</c:v>
                </c:pt>
                <c:pt idx="475">
                  <c:v>111.4512195121949</c:v>
                </c:pt>
                <c:pt idx="476">
                  <c:v>109.3902439024388</c:v>
                </c:pt>
                <c:pt idx="477">
                  <c:v>106.3252032520323</c:v>
                </c:pt>
                <c:pt idx="478">
                  <c:v>107.32926829268271</c:v>
                </c:pt>
                <c:pt idx="479">
                  <c:v>107.32926829268271</c:v>
                </c:pt>
                <c:pt idx="480">
                  <c:v>109.39024390243881</c:v>
                </c:pt>
                <c:pt idx="481">
                  <c:v>109.39024390243881</c:v>
                </c:pt>
                <c:pt idx="482">
                  <c:v>114.56910569105671</c:v>
                </c:pt>
                <c:pt idx="483">
                  <c:v>115.62601626016239</c:v>
                </c:pt>
                <c:pt idx="484">
                  <c:v>117.68699186991849</c:v>
                </c:pt>
                <c:pt idx="485">
                  <c:v>118.69105691056889</c:v>
                </c:pt>
                <c:pt idx="486">
                  <c:v>119.74796747967457</c:v>
                </c:pt>
                <c:pt idx="487">
                  <c:v>118.69105691056888</c:v>
                </c:pt>
                <c:pt idx="488">
                  <c:v>115.62601626016237</c:v>
                </c:pt>
                <c:pt idx="489">
                  <c:v>111.4512195121949</c:v>
                </c:pt>
                <c:pt idx="490">
                  <c:v>106.3252032520323</c:v>
                </c:pt>
                <c:pt idx="491">
                  <c:v>103.20731707317051</c:v>
                </c:pt>
                <c:pt idx="492">
                  <c:v>100.14227642276401</c:v>
                </c:pt>
                <c:pt idx="493">
                  <c:v>98.028455284552635</c:v>
                </c:pt>
                <c:pt idx="494">
                  <c:v>94.963414634146147</c:v>
                </c:pt>
                <c:pt idx="495">
                  <c:v>97.024390243902261</c:v>
                </c:pt>
                <c:pt idx="496">
                  <c:v>99.085365853658345</c:v>
                </c:pt>
                <c:pt idx="497">
                  <c:v>102.20325203252011</c:v>
                </c:pt>
                <c:pt idx="498">
                  <c:v>105.26829268292661</c:v>
                </c:pt>
                <c:pt idx="499">
                  <c:v>102.20325203252011</c:v>
                </c:pt>
                <c:pt idx="500">
                  <c:v>99.085365853658331</c:v>
                </c:pt>
                <c:pt idx="501">
                  <c:v>97.024390243902246</c:v>
                </c:pt>
                <c:pt idx="502">
                  <c:v>97.024390243902246</c:v>
                </c:pt>
                <c:pt idx="503">
                  <c:v>98.028455284552635</c:v>
                </c:pt>
                <c:pt idx="504">
                  <c:v>97.024390243902232</c:v>
                </c:pt>
                <c:pt idx="505">
                  <c:v>97.024390243902232</c:v>
                </c:pt>
                <c:pt idx="506">
                  <c:v>97.024390243902232</c:v>
                </c:pt>
                <c:pt idx="507">
                  <c:v>100.14227642276401</c:v>
                </c:pt>
                <c:pt idx="508">
                  <c:v>95.96747967479655</c:v>
                </c:pt>
                <c:pt idx="509">
                  <c:v>97.024390243902232</c:v>
                </c:pt>
                <c:pt idx="510">
                  <c:v>97.024390243902232</c:v>
                </c:pt>
                <c:pt idx="511">
                  <c:v>98.028455284552621</c:v>
                </c:pt>
                <c:pt idx="512">
                  <c:v>98.028455284552621</c:v>
                </c:pt>
                <c:pt idx="513">
                  <c:v>101.14634146341439</c:v>
                </c:pt>
                <c:pt idx="514">
                  <c:v>102.20325203252007</c:v>
                </c:pt>
                <c:pt idx="515">
                  <c:v>106.32520325203225</c:v>
                </c:pt>
                <c:pt idx="516">
                  <c:v>101.14634146341437</c:v>
                </c:pt>
                <c:pt idx="517">
                  <c:v>99.085365853658288</c:v>
                </c:pt>
                <c:pt idx="518">
                  <c:v>99.085365853658288</c:v>
                </c:pt>
                <c:pt idx="519">
                  <c:v>99.085365853658288</c:v>
                </c:pt>
                <c:pt idx="520">
                  <c:v>101.14634146341437</c:v>
                </c:pt>
                <c:pt idx="521">
                  <c:v>99.085365853658288</c:v>
                </c:pt>
                <c:pt idx="522">
                  <c:v>97.024390243902204</c:v>
                </c:pt>
                <c:pt idx="523">
                  <c:v>101.14634146341437</c:v>
                </c:pt>
                <c:pt idx="524">
                  <c:v>101.14634146341437</c:v>
                </c:pt>
                <c:pt idx="525">
                  <c:v>103.20731707317047</c:v>
                </c:pt>
                <c:pt idx="526">
                  <c:v>102.20325203252007</c:v>
                </c:pt>
                <c:pt idx="527">
                  <c:v>108.38617886178835</c:v>
                </c:pt>
                <c:pt idx="528">
                  <c:v>110.44715447154444</c:v>
                </c:pt>
                <c:pt idx="529">
                  <c:v>113.51219512195092</c:v>
                </c:pt>
                <c:pt idx="530">
                  <c:v>111.45121951219484</c:v>
                </c:pt>
                <c:pt idx="531">
                  <c:v>110.44715447154444</c:v>
                </c:pt>
                <c:pt idx="532">
                  <c:v>109.39024390243874</c:v>
                </c:pt>
                <c:pt idx="533">
                  <c:v>106.32520325203224</c:v>
                </c:pt>
                <c:pt idx="534">
                  <c:v>110.44715447154444</c:v>
                </c:pt>
                <c:pt idx="535">
                  <c:v>115.62601626016232</c:v>
                </c:pt>
                <c:pt idx="536">
                  <c:v>111.45121951219484</c:v>
                </c:pt>
                <c:pt idx="537">
                  <c:v>113.51219512195094</c:v>
                </c:pt>
                <c:pt idx="538">
                  <c:v>112.50813008130055</c:v>
                </c:pt>
                <c:pt idx="539">
                  <c:v>110.44715447154445</c:v>
                </c:pt>
                <c:pt idx="540">
                  <c:v>111.45121951219487</c:v>
                </c:pt>
                <c:pt idx="541">
                  <c:v>111.45121951219487</c:v>
                </c:pt>
                <c:pt idx="542">
                  <c:v>109.39024390243877</c:v>
                </c:pt>
                <c:pt idx="543">
                  <c:v>107.32926829268268</c:v>
                </c:pt>
                <c:pt idx="544">
                  <c:v>109.39024390243878</c:v>
                </c:pt>
                <c:pt idx="545">
                  <c:v>123.86991869918673</c:v>
                </c:pt>
                <c:pt idx="546">
                  <c:v>120.75203252032496</c:v>
                </c:pt>
                <c:pt idx="547">
                  <c:v>116.63008130081278</c:v>
                </c:pt>
                <c:pt idx="548">
                  <c:v>121.80894308943066</c:v>
                </c:pt>
                <c:pt idx="549">
                  <c:v>126.93495934959323</c:v>
                </c:pt>
                <c:pt idx="550">
                  <c:v>131.05691056910541</c:v>
                </c:pt>
                <c:pt idx="551">
                  <c:v>131.05691056910541</c:v>
                </c:pt>
                <c:pt idx="552">
                  <c:v>136.23577235772325</c:v>
                </c:pt>
                <c:pt idx="553">
                  <c:v>141.41463414634114</c:v>
                </c:pt>
                <c:pt idx="554">
                  <c:v>144.47967479674762</c:v>
                </c:pt>
                <c:pt idx="555">
                  <c:v>138.29674796747935</c:v>
                </c:pt>
                <c:pt idx="556">
                  <c:v>142.41869918699155</c:v>
                </c:pt>
                <c:pt idx="557">
                  <c:v>145.53658536585331</c:v>
                </c:pt>
                <c:pt idx="558">
                  <c:v>143.47560975609724</c:v>
                </c:pt>
                <c:pt idx="559">
                  <c:v>143.47560975609724</c:v>
                </c:pt>
                <c:pt idx="560">
                  <c:v>153.78048780487771</c:v>
                </c:pt>
                <c:pt idx="561">
                  <c:v>152.77642276422733</c:v>
                </c:pt>
                <c:pt idx="562">
                  <c:v>152.77642276422733</c:v>
                </c:pt>
                <c:pt idx="563">
                  <c:v>152.77642276422733</c:v>
                </c:pt>
                <c:pt idx="564">
                  <c:v>152.77642276422733</c:v>
                </c:pt>
                <c:pt idx="565">
                  <c:v>151.71951219512164</c:v>
                </c:pt>
                <c:pt idx="566">
                  <c:v>142.41869918699157</c:v>
                </c:pt>
                <c:pt idx="567">
                  <c:v>149.65853658536554</c:v>
                </c:pt>
                <c:pt idx="568">
                  <c:v>147.59756097560944</c:v>
                </c:pt>
                <c:pt idx="569">
                  <c:v>148.65447154471514</c:v>
                </c:pt>
                <c:pt idx="570">
                  <c:v>149.65853658536554</c:v>
                </c:pt>
                <c:pt idx="571">
                  <c:v>147.59756097560944</c:v>
                </c:pt>
                <c:pt idx="572">
                  <c:v>144.47967479674764</c:v>
                </c:pt>
                <c:pt idx="573">
                  <c:v>139.35365853658507</c:v>
                </c:pt>
                <c:pt idx="574">
                  <c:v>137.29268292682897</c:v>
                </c:pt>
                <c:pt idx="575">
                  <c:v>133.1707317073168</c:v>
                </c:pt>
                <c:pt idx="576">
                  <c:v>132.11382113821111</c:v>
                </c:pt>
                <c:pt idx="577">
                  <c:v>131.05691056910541</c:v>
                </c:pt>
                <c:pt idx="578">
                  <c:v>133.17073170731678</c:v>
                </c:pt>
                <c:pt idx="579">
                  <c:v>136.23577235772325</c:v>
                </c:pt>
                <c:pt idx="580">
                  <c:v>138.29674796747938</c:v>
                </c:pt>
                <c:pt idx="581">
                  <c:v>147.59756097560941</c:v>
                </c:pt>
                <c:pt idx="582">
                  <c:v>147.59756097560941</c:v>
                </c:pt>
                <c:pt idx="583">
                  <c:v>145.53658536585331</c:v>
                </c:pt>
                <c:pt idx="584">
                  <c:v>142.41869918699155</c:v>
                </c:pt>
                <c:pt idx="585">
                  <c:v>140.35772357723545</c:v>
                </c:pt>
                <c:pt idx="586">
                  <c:v>139.35365853658504</c:v>
                </c:pt>
                <c:pt idx="587">
                  <c:v>138.29674796747935</c:v>
                </c:pt>
                <c:pt idx="588">
                  <c:v>138.29674796747935</c:v>
                </c:pt>
                <c:pt idx="589">
                  <c:v>136.23577235772325</c:v>
                </c:pt>
                <c:pt idx="590">
                  <c:v>134.17479674796718</c:v>
                </c:pt>
                <c:pt idx="591">
                  <c:v>136.23577235772325</c:v>
                </c:pt>
                <c:pt idx="592">
                  <c:v>135.23170731707287</c:v>
                </c:pt>
                <c:pt idx="593">
                  <c:v>134.17479674796718</c:v>
                </c:pt>
                <c:pt idx="594">
                  <c:v>132.11382113821108</c:v>
                </c:pt>
                <c:pt idx="595">
                  <c:v>133.17073170731678</c:v>
                </c:pt>
                <c:pt idx="596">
                  <c:v>133.17073170731678</c:v>
                </c:pt>
                <c:pt idx="597">
                  <c:v>132.11382113821108</c:v>
                </c:pt>
                <c:pt idx="598">
                  <c:v>139.35365853658504</c:v>
                </c:pt>
                <c:pt idx="599">
                  <c:v>138.29674796747935</c:v>
                </c:pt>
                <c:pt idx="600">
                  <c:v>133.17073170731678</c:v>
                </c:pt>
                <c:pt idx="601">
                  <c:v>131.05691056910538</c:v>
                </c:pt>
                <c:pt idx="602">
                  <c:v>125.9308943089428</c:v>
                </c:pt>
                <c:pt idx="603">
                  <c:v>127.99186991869888</c:v>
                </c:pt>
                <c:pt idx="604">
                  <c:v>127.99186991869888</c:v>
                </c:pt>
                <c:pt idx="605">
                  <c:v>127.99186991869888</c:v>
                </c:pt>
                <c:pt idx="606">
                  <c:v>130.05284552845498</c:v>
                </c:pt>
                <c:pt idx="607">
                  <c:v>128.99593495934928</c:v>
                </c:pt>
                <c:pt idx="608">
                  <c:v>139.35365853658502</c:v>
                </c:pt>
                <c:pt idx="609">
                  <c:v>139.35365853658502</c:v>
                </c:pt>
                <c:pt idx="610">
                  <c:v>135.23170731707285</c:v>
                </c:pt>
                <c:pt idx="611">
                  <c:v>135.23170731707285</c:v>
                </c:pt>
                <c:pt idx="612">
                  <c:v>137.29268292682892</c:v>
                </c:pt>
                <c:pt idx="613">
                  <c:v>140.35772357723545</c:v>
                </c:pt>
                <c:pt idx="614">
                  <c:v>143.47560975609724</c:v>
                </c:pt>
                <c:pt idx="615">
                  <c:v>148.65447154471508</c:v>
                </c:pt>
                <c:pt idx="616">
                  <c:v>147.59756097560938</c:v>
                </c:pt>
                <c:pt idx="617">
                  <c:v>147.59756097560938</c:v>
                </c:pt>
                <c:pt idx="618">
                  <c:v>150.71544715447118</c:v>
                </c:pt>
                <c:pt idx="619">
                  <c:v>154.83739837398335</c:v>
                </c:pt>
                <c:pt idx="620">
                  <c:v>153.78048780487765</c:v>
                </c:pt>
                <c:pt idx="621">
                  <c:v>153.78048780487765</c:v>
                </c:pt>
                <c:pt idx="622">
                  <c:v>152.77642276422728</c:v>
                </c:pt>
                <c:pt idx="623">
                  <c:v>152.77642276422728</c:v>
                </c:pt>
                <c:pt idx="624">
                  <c:v>153.78048780487765</c:v>
                </c:pt>
                <c:pt idx="625">
                  <c:v>154.83739837398335</c:v>
                </c:pt>
                <c:pt idx="626">
                  <c:v>152.77642276422728</c:v>
                </c:pt>
                <c:pt idx="627">
                  <c:v>150.71544715447118</c:v>
                </c:pt>
                <c:pt idx="628">
                  <c:v>146.54065040650372</c:v>
                </c:pt>
                <c:pt idx="629">
                  <c:v>141.41463414634114</c:v>
                </c:pt>
                <c:pt idx="630">
                  <c:v>139.35365853658504</c:v>
                </c:pt>
                <c:pt idx="631">
                  <c:v>139.35365853658504</c:v>
                </c:pt>
                <c:pt idx="632">
                  <c:v>141.41463414634114</c:v>
                </c:pt>
                <c:pt idx="633">
                  <c:v>142.41869918699157</c:v>
                </c:pt>
                <c:pt idx="634">
                  <c:v>143.47560975609724</c:v>
                </c:pt>
                <c:pt idx="635">
                  <c:v>150.71544715447118</c:v>
                </c:pt>
                <c:pt idx="636">
                  <c:v>149.65853658536548</c:v>
                </c:pt>
                <c:pt idx="637">
                  <c:v>150.71544715447115</c:v>
                </c:pt>
                <c:pt idx="638">
                  <c:v>156.89837398373942</c:v>
                </c:pt>
                <c:pt idx="639">
                  <c:v>162.02439024390199</c:v>
                </c:pt>
                <c:pt idx="640">
                  <c:v>155.84146341463372</c:v>
                </c:pt>
                <c:pt idx="641">
                  <c:v>155.84146341463372</c:v>
                </c:pt>
                <c:pt idx="642">
                  <c:v>155.84146341463372</c:v>
                </c:pt>
                <c:pt idx="643">
                  <c:v>153.78048780487762</c:v>
                </c:pt>
                <c:pt idx="644">
                  <c:v>154.83739837398332</c:v>
                </c:pt>
                <c:pt idx="645">
                  <c:v>162.02439024390202</c:v>
                </c:pt>
                <c:pt idx="646">
                  <c:v>165.14227642276379</c:v>
                </c:pt>
                <c:pt idx="647">
                  <c:v>159.96341463414592</c:v>
                </c:pt>
                <c:pt idx="648">
                  <c:v>162.02439024390199</c:v>
                </c:pt>
                <c:pt idx="649">
                  <c:v>158.95934959349552</c:v>
                </c:pt>
                <c:pt idx="650">
                  <c:v>159.96341463414595</c:v>
                </c:pt>
                <c:pt idx="651">
                  <c:v>174.44308943089385</c:v>
                </c:pt>
                <c:pt idx="652">
                  <c:v>176.50406504064995</c:v>
                </c:pt>
                <c:pt idx="653">
                  <c:v>168.26016260162558</c:v>
                </c:pt>
                <c:pt idx="654">
                  <c:v>167.20325203251988</c:v>
                </c:pt>
                <c:pt idx="655">
                  <c:v>168.26016260162555</c:v>
                </c:pt>
                <c:pt idx="656">
                  <c:v>171.32520325203203</c:v>
                </c:pt>
                <c:pt idx="657">
                  <c:v>174.44308943089382</c:v>
                </c:pt>
                <c:pt idx="658">
                  <c:v>175.44715447154422</c:v>
                </c:pt>
                <c:pt idx="659">
                  <c:v>180.62601626016209</c:v>
                </c:pt>
                <c:pt idx="660">
                  <c:v>177.50813008130029</c:v>
                </c:pt>
                <c:pt idx="661">
                  <c:v>180.62601626016206</c:v>
                </c:pt>
                <c:pt idx="662">
                  <c:v>183.74390243902383</c:v>
                </c:pt>
                <c:pt idx="663">
                  <c:v>178.56504065040593</c:v>
                </c:pt>
                <c:pt idx="664">
                  <c:v>171.325203252032</c:v>
                </c:pt>
                <c:pt idx="665">
                  <c:v>168.26016260162552</c:v>
                </c:pt>
                <c:pt idx="666">
                  <c:v>170.32113821138157</c:v>
                </c:pt>
                <c:pt idx="667">
                  <c:v>170.32113821138157</c:v>
                </c:pt>
                <c:pt idx="668">
                  <c:v>168.2601626016255</c:v>
                </c:pt>
                <c:pt idx="669">
                  <c:v>181.68292682926773</c:v>
                </c:pt>
                <c:pt idx="670">
                  <c:v>178.56504065040593</c:v>
                </c:pt>
                <c:pt idx="671">
                  <c:v>174.44308943089376</c:v>
                </c:pt>
                <c:pt idx="672">
                  <c:v>174.44308943089376</c:v>
                </c:pt>
                <c:pt idx="673">
                  <c:v>177.50813008130024</c:v>
                </c:pt>
                <c:pt idx="674">
                  <c:v>173.38617886178807</c:v>
                </c:pt>
                <c:pt idx="675">
                  <c:v>167.2032520325198</c:v>
                </c:pt>
                <c:pt idx="676">
                  <c:v>168.26016260162547</c:v>
                </c:pt>
                <c:pt idx="677">
                  <c:v>167.20325203251977</c:v>
                </c:pt>
                <c:pt idx="678">
                  <c:v>167.20325203251977</c:v>
                </c:pt>
                <c:pt idx="679">
                  <c:v>184.74796747967417</c:v>
                </c:pt>
                <c:pt idx="680">
                  <c:v>190.93089430894247</c:v>
                </c:pt>
                <c:pt idx="681">
                  <c:v>188.86991869918637</c:v>
                </c:pt>
                <c:pt idx="682">
                  <c:v>186.80894308943027</c:v>
                </c:pt>
                <c:pt idx="683">
                  <c:v>184.7479674796742</c:v>
                </c:pt>
                <c:pt idx="684">
                  <c:v>189.92682926829207</c:v>
                </c:pt>
                <c:pt idx="685">
                  <c:v>188.86991869918637</c:v>
                </c:pt>
                <c:pt idx="686">
                  <c:v>189.92682926829207</c:v>
                </c:pt>
                <c:pt idx="687">
                  <c:v>183.7439024390238</c:v>
                </c:pt>
                <c:pt idx="688">
                  <c:v>192.99186991869857</c:v>
                </c:pt>
                <c:pt idx="689">
                  <c:v>202.2926829268286</c:v>
                </c:pt>
                <c:pt idx="690">
                  <c:v>202.2926829268286</c:v>
                </c:pt>
                <c:pt idx="691">
                  <c:v>200.23170731707253</c:v>
                </c:pt>
                <c:pt idx="692">
                  <c:v>199.22764227642213</c:v>
                </c:pt>
                <c:pt idx="693">
                  <c:v>192.9918699186986</c:v>
                </c:pt>
                <c:pt idx="694">
                  <c:v>197.11382113821077</c:v>
                </c:pt>
                <c:pt idx="695">
                  <c:v>199.22764227642213</c:v>
                </c:pt>
                <c:pt idx="696">
                  <c:v>194.04878048780427</c:v>
                </c:pt>
                <c:pt idx="697">
                  <c:v>194.04878048780427</c:v>
                </c:pt>
                <c:pt idx="698">
                  <c:v>186.80894308943027</c:v>
                </c:pt>
                <c:pt idx="699">
                  <c:v>181.6829268292677</c:v>
                </c:pt>
                <c:pt idx="700">
                  <c:v>179.56910569105634</c:v>
                </c:pt>
                <c:pt idx="701">
                  <c:v>173.38617886178807</c:v>
                </c:pt>
                <c:pt idx="702">
                  <c:v>171.32520325203197</c:v>
                </c:pt>
                <c:pt idx="703">
                  <c:v>177.50813008130024</c:v>
                </c:pt>
                <c:pt idx="704">
                  <c:v>173.38617886178807</c:v>
                </c:pt>
                <c:pt idx="705">
                  <c:v>170.32113821138157</c:v>
                </c:pt>
                <c:pt idx="706">
                  <c:v>167.2032520325198</c:v>
                </c:pt>
                <c:pt idx="707">
                  <c:v>145.53658536585317</c:v>
                </c:pt>
                <c:pt idx="708">
                  <c:v>123.8699186991866</c:v>
                </c:pt>
                <c:pt idx="709">
                  <c:v>144.4796747967475</c:v>
                </c:pt>
                <c:pt idx="710">
                  <c:v>136.23577235772314</c:v>
                </c:pt>
                <c:pt idx="711">
                  <c:v>136.23577235772314</c:v>
                </c:pt>
                <c:pt idx="712">
                  <c:v>128.9959349593492</c:v>
                </c:pt>
                <c:pt idx="713">
                  <c:v>130.0528455284549</c:v>
                </c:pt>
                <c:pt idx="714">
                  <c:v>124.87398373983702</c:v>
                </c:pt>
                <c:pt idx="715">
                  <c:v>131.0569105691053</c:v>
                </c:pt>
                <c:pt idx="716">
                  <c:v>138.29674796747926</c:v>
                </c:pt>
                <c:pt idx="717">
                  <c:v>141.41463414634106</c:v>
                </c:pt>
                <c:pt idx="718">
                  <c:v>139.35365853658496</c:v>
                </c:pt>
                <c:pt idx="719">
                  <c:v>138.29674796747926</c:v>
                </c:pt>
                <c:pt idx="720">
                  <c:v>138.29674796747926</c:v>
                </c:pt>
                <c:pt idx="721">
                  <c:v>145.53658536585323</c:v>
                </c:pt>
                <c:pt idx="722">
                  <c:v>141.41463414634106</c:v>
                </c:pt>
                <c:pt idx="723">
                  <c:v>136.23577235772316</c:v>
                </c:pt>
                <c:pt idx="724">
                  <c:v>134.17479674796709</c:v>
                </c:pt>
                <c:pt idx="725">
                  <c:v>138.29674796747926</c:v>
                </c:pt>
                <c:pt idx="726">
                  <c:v>138.29674796747926</c:v>
                </c:pt>
                <c:pt idx="727">
                  <c:v>137.29268292682886</c:v>
                </c:pt>
                <c:pt idx="728">
                  <c:v>134.17479674796709</c:v>
                </c:pt>
                <c:pt idx="729">
                  <c:v>139.35365853658496</c:v>
                </c:pt>
                <c:pt idx="730">
                  <c:v>137.29268292682886</c:v>
                </c:pt>
                <c:pt idx="731">
                  <c:v>134.17479674796709</c:v>
                </c:pt>
                <c:pt idx="732">
                  <c:v>133.17073170731666</c:v>
                </c:pt>
                <c:pt idx="733">
                  <c:v>132.11382113821097</c:v>
                </c:pt>
                <c:pt idx="734">
                  <c:v>133.17073170731666</c:v>
                </c:pt>
                <c:pt idx="735">
                  <c:v>132.11382113821097</c:v>
                </c:pt>
                <c:pt idx="736">
                  <c:v>128.9959349593492</c:v>
                </c:pt>
                <c:pt idx="737">
                  <c:v>127.99186991869878</c:v>
                </c:pt>
                <c:pt idx="738">
                  <c:v>128.9959349593492</c:v>
                </c:pt>
                <c:pt idx="739">
                  <c:v>126.9349593495931</c:v>
                </c:pt>
                <c:pt idx="740">
                  <c:v>125.9308943089427</c:v>
                </c:pt>
                <c:pt idx="741">
                  <c:v>125.9308943089427</c:v>
                </c:pt>
                <c:pt idx="742">
                  <c:v>133.17073170731663</c:v>
                </c:pt>
                <c:pt idx="743">
                  <c:v>137.2926829268288</c:v>
                </c:pt>
                <c:pt idx="744">
                  <c:v>136.23577235772311</c:v>
                </c:pt>
                <c:pt idx="745">
                  <c:v>138.29674796747921</c:v>
                </c:pt>
                <c:pt idx="746">
                  <c:v>147.59756097560924</c:v>
                </c:pt>
                <c:pt idx="747">
                  <c:v>157.90243902438968</c:v>
                </c:pt>
                <c:pt idx="748">
                  <c:v>164.08536585365795</c:v>
                </c:pt>
                <c:pt idx="749">
                  <c:v>157.90243902438968</c:v>
                </c:pt>
                <c:pt idx="750">
                  <c:v>158.95934959349538</c:v>
                </c:pt>
                <c:pt idx="751">
                  <c:v>162.02439024390185</c:v>
                </c:pt>
                <c:pt idx="752">
                  <c:v>165.14227642276362</c:v>
                </c:pt>
                <c:pt idx="753">
                  <c:v>170.32113821138145</c:v>
                </c:pt>
                <c:pt idx="754">
                  <c:v>168.26016260162538</c:v>
                </c:pt>
                <c:pt idx="755">
                  <c:v>158.95934959349535</c:v>
                </c:pt>
                <c:pt idx="756">
                  <c:v>161.02032520325145</c:v>
                </c:pt>
                <c:pt idx="757">
                  <c:v>161.02032520325145</c:v>
                </c:pt>
                <c:pt idx="758">
                  <c:v>161.02032520325145</c:v>
                </c:pt>
                <c:pt idx="759">
                  <c:v>158.95934959349535</c:v>
                </c:pt>
                <c:pt idx="760">
                  <c:v>150.71544715447098</c:v>
                </c:pt>
                <c:pt idx="761">
                  <c:v>153.78048780487745</c:v>
                </c:pt>
                <c:pt idx="762">
                  <c:v>164.08536585365789</c:v>
                </c:pt>
                <c:pt idx="763">
                  <c:v>150.71544715447095</c:v>
                </c:pt>
                <c:pt idx="764">
                  <c:v>154.83739837398312</c:v>
                </c:pt>
                <c:pt idx="765">
                  <c:v>153.78048780487742</c:v>
                </c:pt>
                <c:pt idx="766">
                  <c:v>151.71951219512135</c:v>
                </c:pt>
                <c:pt idx="767">
                  <c:v>151.71951219512135</c:v>
                </c:pt>
                <c:pt idx="768">
                  <c:v>156.89837398373922</c:v>
                </c:pt>
                <c:pt idx="769">
                  <c:v>155.84146341463352</c:v>
                </c:pt>
                <c:pt idx="770">
                  <c:v>154.83739837398312</c:v>
                </c:pt>
                <c:pt idx="771">
                  <c:v>147.59756097560916</c:v>
                </c:pt>
                <c:pt idx="772">
                  <c:v>148.65447154471485</c:v>
                </c:pt>
                <c:pt idx="773">
                  <c:v>146.54065040650346</c:v>
                </c:pt>
                <c:pt idx="774">
                  <c:v>149.65853658536525</c:v>
                </c:pt>
                <c:pt idx="775">
                  <c:v>145.53658536585306</c:v>
                </c:pt>
                <c:pt idx="776">
                  <c:v>148.65447154471485</c:v>
                </c:pt>
                <c:pt idx="777">
                  <c:v>146.54065040650346</c:v>
                </c:pt>
                <c:pt idx="778">
                  <c:v>146.54065040650346</c:v>
                </c:pt>
                <c:pt idx="779">
                  <c:v>150.71544715447092</c:v>
                </c:pt>
                <c:pt idx="780">
                  <c:v>163.08130081300746</c:v>
                </c:pt>
                <c:pt idx="781">
                  <c:v>164.08536585365786</c:v>
                </c:pt>
                <c:pt idx="782">
                  <c:v>165.14227642276356</c:v>
                </c:pt>
                <c:pt idx="783">
                  <c:v>170.3211382113814</c:v>
                </c:pt>
                <c:pt idx="784">
                  <c:v>173.3861788617879</c:v>
                </c:pt>
                <c:pt idx="785">
                  <c:v>170.3211382113814</c:v>
                </c:pt>
                <c:pt idx="786">
                  <c:v>172.38211382113749</c:v>
                </c:pt>
                <c:pt idx="787">
                  <c:v>174.44308943089359</c:v>
                </c:pt>
                <c:pt idx="788">
                  <c:v>178.56504065040576</c:v>
                </c:pt>
                <c:pt idx="789">
                  <c:v>181.68292682926753</c:v>
                </c:pt>
                <c:pt idx="790">
                  <c:v>185.8048780487797</c:v>
                </c:pt>
                <c:pt idx="791">
                  <c:v>183.7439024390236</c:v>
                </c:pt>
                <c:pt idx="792">
                  <c:v>185.80487804877967</c:v>
                </c:pt>
                <c:pt idx="793">
                  <c:v>187.86585365853571</c:v>
                </c:pt>
                <c:pt idx="794">
                  <c:v>184.74796747967395</c:v>
                </c:pt>
                <c:pt idx="795">
                  <c:v>183.74390243902354</c:v>
                </c:pt>
                <c:pt idx="796">
                  <c:v>172.38211382113741</c:v>
                </c:pt>
                <c:pt idx="797">
                  <c:v>171.32520325203171</c:v>
                </c:pt>
                <c:pt idx="798">
                  <c:v>175.44715447154391</c:v>
                </c:pt>
                <c:pt idx="799">
                  <c:v>179.56910569105608</c:v>
                </c:pt>
                <c:pt idx="800">
                  <c:v>195.05284552845438</c:v>
                </c:pt>
                <c:pt idx="801">
                  <c:v>195.05284552845438</c:v>
                </c:pt>
                <c:pt idx="802">
                  <c:v>189.92682926829181</c:v>
                </c:pt>
                <c:pt idx="803">
                  <c:v>189.92682926829181</c:v>
                </c:pt>
                <c:pt idx="804">
                  <c:v>195.05284552845438</c:v>
                </c:pt>
                <c:pt idx="805">
                  <c:v>204.35365853658442</c:v>
                </c:pt>
                <c:pt idx="806">
                  <c:v>205.41056910569009</c:v>
                </c:pt>
                <c:pt idx="807">
                  <c:v>198.17073170731615</c:v>
                </c:pt>
                <c:pt idx="808">
                  <c:v>195.05284552845436</c:v>
                </c:pt>
                <c:pt idx="809">
                  <c:v>200.23170731707222</c:v>
                </c:pt>
                <c:pt idx="810">
                  <c:v>199.22764227642182</c:v>
                </c:pt>
                <c:pt idx="811">
                  <c:v>210.53658536585266</c:v>
                </c:pt>
                <c:pt idx="812">
                  <c:v>216.77235772357625</c:v>
                </c:pt>
                <c:pt idx="813">
                  <c:v>206.41463414634052</c:v>
                </c:pt>
                <c:pt idx="814">
                  <c:v>206.41463414634052</c:v>
                </c:pt>
                <c:pt idx="815">
                  <c:v>207.47154471544619</c:v>
                </c:pt>
                <c:pt idx="816">
                  <c:v>206.41463414634049</c:v>
                </c:pt>
                <c:pt idx="817">
                  <c:v>207.47154471544616</c:v>
                </c:pt>
                <c:pt idx="818">
                  <c:v>203.34959349593396</c:v>
                </c:pt>
                <c:pt idx="819">
                  <c:v>196.10975609756002</c:v>
                </c:pt>
                <c:pt idx="820">
                  <c:v>189.92682926829175</c:v>
                </c:pt>
                <c:pt idx="821">
                  <c:v>182.68699186991782</c:v>
                </c:pt>
                <c:pt idx="822">
                  <c:v>182.68699186991782</c:v>
                </c:pt>
                <c:pt idx="823">
                  <c:v>181.68292682926742</c:v>
                </c:pt>
                <c:pt idx="824">
                  <c:v>182.68699186991782</c:v>
                </c:pt>
                <c:pt idx="825">
                  <c:v>185.80487804877961</c:v>
                </c:pt>
                <c:pt idx="826">
                  <c:v>199.22764227642182</c:v>
                </c:pt>
                <c:pt idx="827">
                  <c:v>199.22764227642182</c:v>
                </c:pt>
                <c:pt idx="828">
                  <c:v>199.22764227642182</c:v>
                </c:pt>
                <c:pt idx="829">
                  <c:v>198.17073170731612</c:v>
                </c:pt>
                <c:pt idx="830">
                  <c:v>195.05284552845433</c:v>
                </c:pt>
                <c:pt idx="831">
                  <c:v>195.05284552845433</c:v>
                </c:pt>
                <c:pt idx="832">
                  <c:v>194.04878048780395</c:v>
                </c:pt>
                <c:pt idx="833">
                  <c:v>197.11382113821045</c:v>
                </c:pt>
                <c:pt idx="834">
                  <c:v>192.99186991869828</c:v>
                </c:pt>
                <c:pt idx="835">
                  <c:v>188.86991869918609</c:v>
                </c:pt>
                <c:pt idx="836">
                  <c:v>192.99186991869826</c:v>
                </c:pt>
                <c:pt idx="837">
                  <c:v>196.10975609756002</c:v>
                </c:pt>
                <c:pt idx="838">
                  <c:v>198.17073170731612</c:v>
                </c:pt>
                <c:pt idx="839">
                  <c:v>206.41463414634049</c:v>
                </c:pt>
                <c:pt idx="840">
                  <c:v>206.41463414634049</c:v>
                </c:pt>
                <c:pt idx="841">
                  <c:v>207.47154471544616</c:v>
                </c:pt>
                <c:pt idx="842">
                  <c:v>207.47154471544616</c:v>
                </c:pt>
                <c:pt idx="843">
                  <c:v>205.41056910569006</c:v>
                </c:pt>
                <c:pt idx="844">
                  <c:v>208.47560975609659</c:v>
                </c:pt>
                <c:pt idx="845">
                  <c:v>211.59349593495833</c:v>
                </c:pt>
                <c:pt idx="846">
                  <c:v>211.59349593495833</c:v>
                </c:pt>
                <c:pt idx="847">
                  <c:v>208.47560975609656</c:v>
                </c:pt>
                <c:pt idx="848">
                  <c:v>206.41463414634046</c:v>
                </c:pt>
                <c:pt idx="849">
                  <c:v>201.28861788617789</c:v>
                </c:pt>
                <c:pt idx="850">
                  <c:v>197.11382113821043</c:v>
                </c:pt>
                <c:pt idx="851">
                  <c:v>201.28861788617789</c:v>
                </c:pt>
                <c:pt idx="852">
                  <c:v>202.29268292682829</c:v>
                </c:pt>
                <c:pt idx="853">
                  <c:v>198.17073170731612</c:v>
                </c:pt>
                <c:pt idx="854">
                  <c:v>196.10975609756002</c:v>
                </c:pt>
                <c:pt idx="855">
                  <c:v>197.11382113821043</c:v>
                </c:pt>
                <c:pt idx="856">
                  <c:v>194.04878048780395</c:v>
                </c:pt>
                <c:pt idx="857">
                  <c:v>188.86991869918609</c:v>
                </c:pt>
                <c:pt idx="858">
                  <c:v>185.80487804877961</c:v>
                </c:pt>
                <c:pt idx="859">
                  <c:v>190.93089430894221</c:v>
                </c:pt>
                <c:pt idx="860">
                  <c:v>197.11382113821048</c:v>
                </c:pt>
                <c:pt idx="861">
                  <c:v>195.05284552845438</c:v>
                </c:pt>
                <c:pt idx="862">
                  <c:v>200.23170731707225</c:v>
                </c:pt>
                <c:pt idx="863">
                  <c:v>200.23170731707225</c:v>
                </c:pt>
                <c:pt idx="864">
                  <c:v>198.17073170731615</c:v>
                </c:pt>
                <c:pt idx="865">
                  <c:v>200.23170731707222</c:v>
                </c:pt>
                <c:pt idx="866">
                  <c:v>199.22764227642182</c:v>
                </c:pt>
                <c:pt idx="867">
                  <c:v>195.05284552845433</c:v>
                </c:pt>
                <c:pt idx="868">
                  <c:v>195.05284552845433</c:v>
                </c:pt>
                <c:pt idx="869">
                  <c:v>199.22764227642179</c:v>
                </c:pt>
                <c:pt idx="870">
                  <c:v>203.34959349593393</c:v>
                </c:pt>
                <c:pt idx="871">
                  <c:v>207.47154471544613</c:v>
                </c:pt>
                <c:pt idx="872">
                  <c:v>212.5975609756087</c:v>
                </c:pt>
                <c:pt idx="873">
                  <c:v>210.5365853658526</c:v>
                </c:pt>
                <c:pt idx="874">
                  <c:v>208.47560975609653</c:v>
                </c:pt>
                <c:pt idx="875">
                  <c:v>207.47154471544613</c:v>
                </c:pt>
                <c:pt idx="876">
                  <c:v>202.29268292682823</c:v>
                </c:pt>
                <c:pt idx="877">
                  <c:v>204.35365853658436</c:v>
                </c:pt>
                <c:pt idx="878">
                  <c:v>211.5934959349583</c:v>
                </c:pt>
                <c:pt idx="879">
                  <c:v>216.77235772357619</c:v>
                </c:pt>
                <c:pt idx="880">
                  <c:v>218.83333333333226</c:v>
                </c:pt>
                <c:pt idx="881">
                  <c:v>222.95528455284443</c:v>
                </c:pt>
                <c:pt idx="882">
                  <c:v>233.2601626016249</c:v>
                </c:pt>
                <c:pt idx="883">
                  <c:v>237.38211382113704</c:v>
                </c:pt>
                <c:pt idx="884">
                  <c:v>235.32113821138094</c:v>
                </c:pt>
                <c:pt idx="885">
                  <c:v>232.25609756097447</c:v>
                </c:pt>
                <c:pt idx="886">
                  <c:v>232.25609756097447</c:v>
                </c:pt>
                <c:pt idx="887">
                  <c:v>227.0772357723566</c:v>
                </c:pt>
                <c:pt idx="888">
                  <c:v>228.08130081300698</c:v>
                </c:pt>
                <c:pt idx="889">
                  <c:v>229.13821138211264</c:v>
                </c:pt>
                <c:pt idx="890">
                  <c:v>227.07723577235657</c:v>
                </c:pt>
                <c:pt idx="891">
                  <c:v>228.08130081300695</c:v>
                </c:pt>
                <c:pt idx="892">
                  <c:v>229.13821138211262</c:v>
                </c:pt>
                <c:pt idx="893">
                  <c:v>223.95934959349475</c:v>
                </c:pt>
                <c:pt idx="894">
                  <c:v>219.83739837398255</c:v>
                </c:pt>
                <c:pt idx="895">
                  <c:v>213.65447154471431</c:v>
                </c:pt>
                <c:pt idx="896">
                  <c:v>214.71138211382001</c:v>
                </c:pt>
                <c:pt idx="897">
                  <c:v>214.71138211382001</c:v>
                </c:pt>
                <c:pt idx="898">
                  <c:v>212.59756097560864</c:v>
                </c:pt>
                <c:pt idx="899">
                  <c:v>206.41463414634038</c:v>
                </c:pt>
                <c:pt idx="900">
                  <c:v>208.47560975609647</c:v>
                </c:pt>
                <c:pt idx="901">
                  <c:v>208.47560975609647</c:v>
                </c:pt>
                <c:pt idx="902">
                  <c:v>209.53252032520214</c:v>
                </c:pt>
                <c:pt idx="903">
                  <c:v>207.47154471544607</c:v>
                </c:pt>
                <c:pt idx="904">
                  <c:v>210.53658536585252</c:v>
                </c:pt>
                <c:pt idx="905">
                  <c:v>211.59349593495821</c:v>
                </c:pt>
                <c:pt idx="906">
                  <c:v>210.53658536585252</c:v>
                </c:pt>
                <c:pt idx="907">
                  <c:v>211.59349593495821</c:v>
                </c:pt>
                <c:pt idx="908">
                  <c:v>215.71544715447041</c:v>
                </c:pt>
                <c:pt idx="909">
                  <c:v>214.71138211382001</c:v>
                </c:pt>
                <c:pt idx="910">
                  <c:v>212.59756097560864</c:v>
                </c:pt>
                <c:pt idx="911">
                  <c:v>213.65447154471434</c:v>
                </c:pt>
                <c:pt idx="912">
                  <c:v>208.4756097560965</c:v>
                </c:pt>
                <c:pt idx="913">
                  <c:v>209.53252032520217</c:v>
                </c:pt>
                <c:pt idx="914">
                  <c:v>207.4715447154461</c:v>
                </c:pt>
                <c:pt idx="915">
                  <c:v>197.11382113821037</c:v>
                </c:pt>
                <c:pt idx="916">
                  <c:v>199.22764227642173</c:v>
                </c:pt>
                <c:pt idx="917">
                  <c:v>202.29268292682821</c:v>
                </c:pt>
                <c:pt idx="918">
                  <c:v>203.3495934959339</c:v>
                </c:pt>
                <c:pt idx="919">
                  <c:v>210.53658536585255</c:v>
                </c:pt>
                <c:pt idx="920">
                  <c:v>204.35365853658431</c:v>
                </c:pt>
                <c:pt idx="921">
                  <c:v>197.11382113821037</c:v>
                </c:pt>
                <c:pt idx="922">
                  <c:v>202.29268292682821</c:v>
                </c:pt>
                <c:pt idx="923">
                  <c:v>199.22764227642173</c:v>
                </c:pt>
                <c:pt idx="924">
                  <c:v>198.17073170731604</c:v>
                </c:pt>
                <c:pt idx="925">
                  <c:v>204.35365853658428</c:v>
                </c:pt>
                <c:pt idx="926">
                  <c:v>205.41056910568994</c:v>
                </c:pt>
                <c:pt idx="927">
                  <c:v>209.53252032520211</c:v>
                </c:pt>
                <c:pt idx="928">
                  <c:v>206.41463414634035</c:v>
                </c:pt>
                <c:pt idx="929">
                  <c:v>218.83333333333218</c:v>
                </c:pt>
                <c:pt idx="930">
                  <c:v>219.83739837398258</c:v>
                </c:pt>
                <c:pt idx="931">
                  <c:v>216.77235772357611</c:v>
                </c:pt>
                <c:pt idx="932">
                  <c:v>227.07723577235654</c:v>
                </c:pt>
                <c:pt idx="933">
                  <c:v>236.37804878048655</c:v>
                </c:pt>
                <c:pt idx="934">
                  <c:v>236.37804878048655</c:v>
                </c:pt>
                <c:pt idx="935">
                  <c:v>239.44308943089305</c:v>
                </c:pt>
                <c:pt idx="936">
                  <c:v>239.44308943089305</c:v>
                </c:pt>
                <c:pt idx="937">
                  <c:v>236.37804878048655</c:v>
                </c:pt>
                <c:pt idx="938">
                  <c:v>234.31707317073048</c:v>
                </c:pt>
                <c:pt idx="939">
                  <c:v>250.80487804877919</c:v>
                </c:pt>
                <c:pt idx="940">
                  <c:v>244.62195121951089</c:v>
                </c:pt>
                <c:pt idx="941">
                  <c:v>247.73983739837269</c:v>
                </c:pt>
                <c:pt idx="942">
                  <c:v>247.73983739837269</c:v>
                </c:pt>
                <c:pt idx="943">
                  <c:v>250.80487804877919</c:v>
                </c:pt>
                <c:pt idx="944">
                  <c:v>247.73983739837269</c:v>
                </c:pt>
                <c:pt idx="945">
                  <c:v>247.73983739837269</c:v>
                </c:pt>
                <c:pt idx="946">
                  <c:v>242.56097560975485</c:v>
                </c:pt>
                <c:pt idx="947">
                  <c:v>241.50406504064915</c:v>
                </c:pt>
                <c:pt idx="948">
                  <c:v>243.56504065040522</c:v>
                </c:pt>
                <c:pt idx="949">
                  <c:v>243.56504065040522</c:v>
                </c:pt>
                <c:pt idx="950">
                  <c:v>242.56097560975485</c:v>
                </c:pt>
                <c:pt idx="951">
                  <c:v>241.50406504064915</c:v>
                </c:pt>
                <c:pt idx="952">
                  <c:v>249.80081300812878</c:v>
                </c:pt>
                <c:pt idx="953">
                  <c:v>255.98373983739702</c:v>
                </c:pt>
                <c:pt idx="954">
                  <c:v>260.10569105690922</c:v>
                </c:pt>
                <c:pt idx="955">
                  <c:v>261.10975609755957</c:v>
                </c:pt>
                <c:pt idx="956">
                  <c:v>258.04471544715312</c:v>
                </c:pt>
                <c:pt idx="957">
                  <c:v>258.04471544715312</c:v>
                </c:pt>
                <c:pt idx="958">
                  <c:v>266.28861788617746</c:v>
                </c:pt>
                <c:pt idx="959">
                  <c:v>266.28861788617746</c:v>
                </c:pt>
                <c:pt idx="960">
                  <c:v>266.28861788617746</c:v>
                </c:pt>
                <c:pt idx="961">
                  <c:v>270.41056910568966</c:v>
                </c:pt>
                <c:pt idx="962">
                  <c:v>274.53252032520174</c:v>
                </c:pt>
                <c:pt idx="963">
                  <c:v>280.76829268292528</c:v>
                </c:pt>
                <c:pt idx="964">
                  <c:v>276.59349593495779</c:v>
                </c:pt>
                <c:pt idx="965">
                  <c:v>274.53252032520169</c:v>
                </c:pt>
                <c:pt idx="966">
                  <c:v>273.52845528455128</c:v>
                </c:pt>
                <c:pt idx="967">
                  <c:v>263.17073170731561</c:v>
                </c:pt>
                <c:pt idx="968">
                  <c:v>267.3455284552831</c:v>
                </c:pt>
                <c:pt idx="969">
                  <c:v>264.22764227642131</c:v>
                </c:pt>
                <c:pt idx="970">
                  <c:v>258.04471544715307</c:v>
                </c:pt>
                <c:pt idx="971">
                  <c:v>258.04471544715307</c:v>
                </c:pt>
                <c:pt idx="972">
                  <c:v>271.4674796747953</c:v>
                </c:pt>
                <c:pt idx="973">
                  <c:v>282.82926829268143</c:v>
                </c:pt>
                <c:pt idx="974">
                  <c:v>270.41056910568966</c:v>
                </c:pt>
                <c:pt idx="975">
                  <c:v>272.4715447154457</c:v>
                </c:pt>
                <c:pt idx="976">
                  <c:v>273.52845528455134</c:v>
                </c:pt>
                <c:pt idx="977">
                  <c:v>276.59349593495784</c:v>
                </c:pt>
                <c:pt idx="978">
                  <c:v>269.4065040650392</c:v>
                </c:pt>
                <c:pt idx="979">
                  <c:v>269.4065040650392</c:v>
                </c:pt>
                <c:pt idx="980">
                  <c:v>270.4105691056896</c:v>
                </c:pt>
                <c:pt idx="981">
                  <c:v>263.17073170731561</c:v>
                </c:pt>
                <c:pt idx="982">
                  <c:v>258.04471544715307</c:v>
                </c:pt>
                <c:pt idx="983">
                  <c:v>254.9268292682913</c:v>
                </c:pt>
                <c:pt idx="984">
                  <c:v>251.86178861788483</c:v>
                </c:pt>
                <c:pt idx="985">
                  <c:v>243.56504065040517</c:v>
                </c:pt>
                <c:pt idx="986">
                  <c:v>245.62601626016126</c:v>
                </c:pt>
                <c:pt idx="987">
                  <c:v>241.5040650406491</c:v>
                </c:pt>
                <c:pt idx="988">
                  <c:v>231.19918699186866</c:v>
                </c:pt>
                <c:pt idx="989">
                  <c:v>232.25609756097435</c:v>
                </c:pt>
                <c:pt idx="990">
                  <c:v>234.31707317073045</c:v>
                </c:pt>
                <c:pt idx="991">
                  <c:v>237.38211382113693</c:v>
                </c:pt>
                <c:pt idx="992">
                  <c:v>236.37804878048652</c:v>
                </c:pt>
                <c:pt idx="993">
                  <c:v>237.38211382113693</c:v>
                </c:pt>
                <c:pt idx="994">
                  <c:v>237.38211382113693</c:v>
                </c:pt>
                <c:pt idx="995">
                  <c:v>232.25609756097435</c:v>
                </c:pt>
                <c:pt idx="996">
                  <c:v>225.01626016260042</c:v>
                </c:pt>
                <c:pt idx="997">
                  <c:v>226.02032520325082</c:v>
                </c:pt>
                <c:pt idx="998">
                  <c:v>223.95934959349472</c:v>
                </c:pt>
                <c:pt idx="999">
                  <c:v>230.14227642276299</c:v>
                </c:pt>
                <c:pt idx="1000">
                  <c:v>220.89430894308825</c:v>
                </c:pt>
                <c:pt idx="1001">
                  <c:v>208.47560975609645</c:v>
                </c:pt>
                <c:pt idx="1002">
                  <c:v>209.53252032520211</c:v>
                </c:pt>
                <c:pt idx="1003">
                  <c:v>203.34959349593385</c:v>
                </c:pt>
                <c:pt idx="1004">
                  <c:v>204.35365853658428</c:v>
                </c:pt>
                <c:pt idx="1005">
                  <c:v>208.47560975609645</c:v>
                </c:pt>
                <c:pt idx="1006">
                  <c:v>214.71138211381998</c:v>
                </c:pt>
                <c:pt idx="1007">
                  <c:v>217.77642276422648</c:v>
                </c:pt>
                <c:pt idx="1008">
                  <c:v>217.77642276422648</c:v>
                </c:pt>
                <c:pt idx="1009">
                  <c:v>218.83333333333215</c:v>
                </c:pt>
                <c:pt idx="1010">
                  <c:v>219.83739837398255</c:v>
                </c:pt>
                <c:pt idx="1011">
                  <c:v>218.83333333333218</c:v>
                </c:pt>
                <c:pt idx="1012">
                  <c:v>220.89430894308828</c:v>
                </c:pt>
                <c:pt idx="1013">
                  <c:v>227.07723577235654</c:v>
                </c:pt>
                <c:pt idx="1014">
                  <c:v>219.83739837398258</c:v>
                </c:pt>
                <c:pt idx="1015">
                  <c:v>216.77235772357611</c:v>
                </c:pt>
                <c:pt idx="1016">
                  <c:v>213.65447154471431</c:v>
                </c:pt>
                <c:pt idx="1017">
                  <c:v>213.65447154471431</c:v>
                </c:pt>
                <c:pt idx="1018">
                  <c:v>218.83333333333218</c:v>
                </c:pt>
                <c:pt idx="1019">
                  <c:v>216.77235772357608</c:v>
                </c:pt>
                <c:pt idx="1020">
                  <c:v>218.83333333333215</c:v>
                </c:pt>
                <c:pt idx="1021">
                  <c:v>225.01626016260042</c:v>
                </c:pt>
                <c:pt idx="1022">
                  <c:v>230.14227642276299</c:v>
                </c:pt>
                <c:pt idx="1023">
                  <c:v>239.44308943089302</c:v>
                </c:pt>
                <c:pt idx="1024">
                  <c:v>242.56097560975482</c:v>
                </c:pt>
                <c:pt idx="1025">
                  <c:v>243.56504065040519</c:v>
                </c:pt>
                <c:pt idx="1026">
                  <c:v>247.73983739837269</c:v>
                </c:pt>
                <c:pt idx="1027">
                  <c:v>253.92276422764093</c:v>
                </c:pt>
                <c:pt idx="1028">
                  <c:v>252.86585365853526</c:v>
                </c:pt>
                <c:pt idx="1029">
                  <c:v>254.92682926829133</c:v>
                </c:pt>
                <c:pt idx="1030">
                  <c:v>243.56504065040519</c:v>
                </c:pt>
                <c:pt idx="1031">
                  <c:v>246.68292682926699</c:v>
                </c:pt>
                <c:pt idx="1032">
                  <c:v>249.80081300812878</c:v>
                </c:pt>
                <c:pt idx="1033">
                  <c:v>256.98780487804743</c:v>
                </c:pt>
                <c:pt idx="1034">
                  <c:v>264.22764227642136</c:v>
                </c:pt>
                <c:pt idx="1035">
                  <c:v>270.41056910568966</c:v>
                </c:pt>
                <c:pt idx="1036">
                  <c:v>269.40650406503926</c:v>
                </c:pt>
                <c:pt idx="1037">
                  <c:v>271.46747967479536</c:v>
                </c:pt>
                <c:pt idx="1038">
                  <c:v>267.34552845528316</c:v>
                </c:pt>
                <c:pt idx="1039">
                  <c:v>260.10569105690922</c:v>
                </c:pt>
                <c:pt idx="1040">
                  <c:v>252.86585365853526</c:v>
                </c:pt>
                <c:pt idx="1041">
                  <c:v>252.86585365853526</c:v>
                </c:pt>
                <c:pt idx="1042">
                  <c:v>250.80487804877922</c:v>
                </c:pt>
                <c:pt idx="1043">
                  <c:v>250.80487804877922</c:v>
                </c:pt>
                <c:pt idx="1044">
                  <c:v>250.80487804877922</c:v>
                </c:pt>
                <c:pt idx="1045">
                  <c:v>250.80487804877922</c:v>
                </c:pt>
                <c:pt idx="1046">
                  <c:v>250.80487804877922</c:v>
                </c:pt>
                <c:pt idx="1047">
                  <c:v>247.73983739837271</c:v>
                </c:pt>
                <c:pt idx="1048">
                  <c:v>245.62601626016135</c:v>
                </c:pt>
                <c:pt idx="1049">
                  <c:v>243.56504065040525</c:v>
                </c:pt>
                <c:pt idx="1050">
                  <c:v>244.62195121951095</c:v>
                </c:pt>
                <c:pt idx="1051">
                  <c:v>247.73983739837274</c:v>
                </c:pt>
                <c:pt idx="1052">
                  <c:v>246.68292682926705</c:v>
                </c:pt>
                <c:pt idx="1053">
                  <c:v>248.74390243902315</c:v>
                </c:pt>
                <c:pt idx="1054">
                  <c:v>251.86178861788491</c:v>
                </c:pt>
                <c:pt idx="1055">
                  <c:v>259.04878048780358</c:v>
                </c:pt>
                <c:pt idx="1056">
                  <c:v>259.04878048780358</c:v>
                </c:pt>
                <c:pt idx="1057">
                  <c:v>263.17073170731572</c:v>
                </c:pt>
                <c:pt idx="1058">
                  <c:v>268.34959349593356</c:v>
                </c:pt>
                <c:pt idx="1059">
                  <c:v>274.5325203252018</c:v>
                </c:pt>
                <c:pt idx="1060">
                  <c:v>270.41056910568966</c:v>
                </c:pt>
                <c:pt idx="1061">
                  <c:v>263.17073170731567</c:v>
                </c:pt>
                <c:pt idx="1062">
                  <c:v>266.28861788617746</c:v>
                </c:pt>
                <c:pt idx="1063">
                  <c:v>269.40650406503926</c:v>
                </c:pt>
                <c:pt idx="1064">
                  <c:v>259.04878048780353</c:v>
                </c:pt>
                <c:pt idx="1065">
                  <c:v>266.28861788617746</c:v>
                </c:pt>
                <c:pt idx="1066">
                  <c:v>279.7113821138197</c:v>
                </c:pt>
                <c:pt idx="1067">
                  <c:v>276.5934959349579</c:v>
                </c:pt>
                <c:pt idx="1068">
                  <c:v>272.4715447154457</c:v>
                </c:pt>
                <c:pt idx="1069">
                  <c:v>270.41056910568966</c:v>
                </c:pt>
                <c:pt idx="1070">
                  <c:v>270.41056910568966</c:v>
                </c:pt>
                <c:pt idx="1071">
                  <c:v>269.40650406503926</c:v>
                </c:pt>
                <c:pt idx="1072">
                  <c:v>276.59349593495784</c:v>
                </c:pt>
                <c:pt idx="1073">
                  <c:v>277.65040650406354</c:v>
                </c:pt>
                <c:pt idx="1074">
                  <c:v>286.95121951219357</c:v>
                </c:pt>
                <c:pt idx="1075">
                  <c:v>289.01219512194967</c:v>
                </c:pt>
                <c:pt idx="1076">
                  <c:v>287.95528455284398</c:v>
                </c:pt>
                <c:pt idx="1077">
                  <c:v>299.31707317073011</c:v>
                </c:pt>
                <c:pt idx="1078">
                  <c:v>297.25609756097401</c:v>
                </c:pt>
                <c:pt idx="1079">
                  <c:v>301.37804878048621</c:v>
                </c:pt>
                <c:pt idx="1080">
                  <c:v>297.25609756097401</c:v>
                </c:pt>
                <c:pt idx="1081">
                  <c:v>298.31300813007971</c:v>
                </c:pt>
                <c:pt idx="1082">
                  <c:v>302.43495934959191</c:v>
                </c:pt>
                <c:pt idx="1083">
                  <c:v>304.49593495934801</c:v>
                </c:pt>
                <c:pt idx="1084">
                  <c:v>307.56097560975445</c:v>
                </c:pt>
                <c:pt idx="1085">
                  <c:v>309.62195121951055</c:v>
                </c:pt>
                <c:pt idx="1086">
                  <c:v>309.62195121951055</c:v>
                </c:pt>
                <c:pt idx="1087">
                  <c:v>306.55691056910405</c:v>
                </c:pt>
                <c:pt idx="1088">
                  <c:v>307.56097560975445</c:v>
                </c:pt>
                <c:pt idx="1089">
                  <c:v>307.56097560975445</c:v>
                </c:pt>
                <c:pt idx="1090">
                  <c:v>301.37804878048621</c:v>
                </c:pt>
                <c:pt idx="1091">
                  <c:v>299.31707317073011</c:v>
                </c:pt>
                <c:pt idx="1092">
                  <c:v>302.43495934959191</c:v>
                </c:pt>
                <c:pt idx="1093">
                  <c:v>301.37804878048621</c:v>
                </c:pt>
                <c:pt idx="1094">
                  <c:v>307.56097560975445</c:v>
                </c:pt>
                <c:pt idx="1095">
                  <c:v>310.67886178861619</c:v>
                </c:pt>
                <c:pt idx="1096">
                  <c:v>312.73983739837234</c:v>
                </c:pt>
                <c:pt idx="1097">
                  <c:v>313.79674796747798</c:v>
                </c:pt>
                <c:pt idx="1098">
                  <c:v>315.85772357723408</c:v>
                </c:pt>
                <c:pt idx="1099">
                  <c:v>324.10162601625836</c:v>
                </c:pt>
                <c:pt idx="1100">
                  <c:v>326.16260162601446</c:v>
                </c:pt>
                <c:pt idx="1101">
                  <c:v>323.04471544715267</c:v>
                </c:pt>
                <c:pt idx="1102">
                  <c:v>316.86178861788443</c:v>
                </c:pt>
                <c:pt idx="1103">
                  <c:v>316.86178861788443</c:v>
                </c:pt>
                <c:pt idx="1104">
                  <c:v>312.73983739837223</c:v>
                </c:pt>
                <c:pt idx="1105">
                  <c:v>310.67886178861613</c:v>
                </c:pt>
                <c:pt idx="1106">
                  <c:v>310.67886178861613</c:v>
                </c:pt>
                <c:pt idx="1107">
                  <c:v>309.62195121951044</c:v>
                </c:pt>
                <c:pt idx="1108">
                  <c:v>314.80081300812827</c:v>
                </c:pt>
                <c:pt idx="1109">
                  <c:v>318.92276422764047</c:v>
                </c:pt>
                <c:pt idx="1110">
                  <c:v>312.73983739837217</c:v>
                </c:pt>
                <c:pt idx="1111">
                  <c:v>312.73983739837217</c:v>
                </c:pt>
                <c:pt idx="1112">
                  <c:v>310.67886178861608</c:v>
                </c:pt>
                <c:pt idx="1113">
                  <c:v>313.79674796747787</c:v>
                </c:pt>
                <c:pt idx="1114">
                  <c:v>310.67886178861608</c:v>
                </c:pt>
                <c:pt idx="1115">
                  <c:v>314.80081300812827</c:v>
                </c:pt>
                <c:pt idx="1116">
                  <c:v>315.85772357723397</c:v>
                </c:pt>
                <c:pt idx="1117">
                  <c:v>323.04471544715261</c:v>
                </c:pt>
                <c:pt idx="1118">
                  <c:v>329.22764227642091</c:v>
                </c:pt>
                <c:pt idx="1119">
                  <c:v>350.94715447154277</c:v>
                </c:pt>
                <c:pt idx="1120">
                  <c:v>373.61788617885964</c:v>
                </c:pt>
                <c:pt idx="1121">
                  <c:v>368.49186991869709</c:v>
                </c:pt>
                <c:pt idx="1122">
                  <c:v>365.3739837398353</c:v>
                </c:pt>
                <c:pt idx="1123">
                  <c:v>355.06910569105486</c:v>
                </c:pt>
                <c:pt idx="1124">
                  <c:v>350.94715447154266</c:v>
                </c:pt>
                <c:pt idx="1125">
                  <c:v>343.70731707316872</c:v>
                </c:pt>
                <c:pt idx="1126">
                  <c:v>336.46747967479484</c:v>
                </c:pt>
                <c:pt idx="1127">
                  <c:v>340.58943089430699</c:v>
                </c:pt>
                <c:pt idx="1128">
                  <c:v>345.76829268292488</c:v>
                </c:pt>
                <c:pt idx="1129">
                  <c:v>346.82520325203052</c:v>
                </c:pt>
                <c:pt idx="1130">
                  <c:v>350.94715447154272</c:v>
                </c:pt>
                <c:pt idx="1131">
                  <c:v>350.94715447154272</c:v>
                </c:pt>
                <c:pt idx="1132">
                  <c:v>355.06910569105492</c:v>
                </c:pt>
                <c:pt idx="1133">
                  <c:v>354.01219512194922</c:v>
                </c:pt>
                <c:pt idx="1134">
                  <c:v>358.13414634146136</c:v>
                </c:pt>
                <c:pt idx="1135">
                  <c:v>353.00813008129882</c:v>
                </c:pt>
                <c:pt idx="1136">
                  <c:v>340.58943089430699</c:v>
                </c:pt>
                <c:pt idx="1137">
                  <c:v>337.52439024390054</c:v>
                </c:pt>
                <c:pt idx="1138">
                  <c:v>336.46747967479484</c:v>
                </c:pt>
                <c:pt idx="1139">
                  <c:v>350.94715447154272</c:v>
                </c:pt>
                <c:pt idx="1140">
                  <c:v>365.37398373983535</c:v>
                </c:pt>
                <c:pt idx="1141">
                  <c:v>361.25203252032316</c:v>
                </c:pt>
                <c:pt idx="1142">
                  <c:v>353.00813008129882</c:v>
                </c:pt>
                <c:pt idx="1143">
                  <c:v>349.89024390243702</c:v>
                </c:pt>
                <c:pt idx="1144">
                  <c:v>337.52439024390054</c:v>
                </c:pt>
                <c:pt idx="1145">
                  <c:v>356.07317073170532</c:v>
                </c:pt>
                <c:pt idx="1146">
                  <c:v>372.61382113820929</c:v>
                </c:pt>
                <c:pt idx="1147">
                  <c:v>372.61382113820929</c:v>
                </c:pt>
                <c:pt idx="1148">
                  <c:v>363.31300813007931</c:v>
                </c:pt>
                <c:pt idx="1149">
                  <c:v>356.07317073170532</c:v>
                </c:pt>
                <c:pt idx="1150">
                  <c:v>349.89024390243708</c:v>
                </c:pt>
                <c:pt idx="1151">
                  <c:v>354.01219512194928</c:v>
                </c:pt>
                <c:pt idx="1152">
                  <c:v>357.13008130081096</c:v>
                </c:pt>
                <c:pt idx="1153">
                  <c:v>371.55691056910354</c:v>
                </c:pt>
                <c:pt idx="1154">
                  <c:v>375.67886178861568</c:v>
                </c:pt>
                <c:pt idx="1155">
                  <c:v>375.67886178861568</c:v>
                </c:pt>
                <c:pt idx="1156">
                  <c:v>373.61788617885958</c:v>
                </c:pt>
                <c:pt idx="1157">
                  <c:v>381.91463414633927</c:v>
                </c:pt>
                <c:pt idx="1158">
                  <c:v>379.85365853658317</c:v>
                </c:pt>
                <c:pt idx="1159">
                  <c:v>381.91463414633927</c:v>
                </c:pt>
                <c:pt idx="1160">
                  <c:v>377.73983739837183</c:v>
                </c:pt>
                <c:pt idx="1161">
                  <c:v>382.91869918698967</c:v>
                </c:pt>
                <c:pt idx="1162">
                  <c:v>396.34146341463185</c:v>
                </c:pt>
                <c:pt idx="1163">
                  <c:v>398.40243902438795</c:v>
                </c:pt>
                <c:pt idx="1164">
                  <c:v>391.16260162601395</c:v>
                </c:pt>
                <c:pt idx="1165">
                  <c:v>393.22357723577005</c:v>
                </c:pt>
                <c:pt idx="1166">
                  <c:v>390.15853658536355</c:v>
                </c:pt>
                <c:pt idx="1167">
                  <c:v>389.10162601625785</c:v>
                </c:pt>
                <c:pt idx="1168">
                  <c:v>393.22357723577005</c:v>
                </c:pt>
                <c:pt idx="1169">
                  <c:v>399.45934959349358</c:v>
                </c:pt>
                <c:pt idx="1170">
                  <c:v>398.40243902438789</c:v>
                </c:pt>
                <c:pt idx="1171">
                  <c:v>396.34146341463179</c:v>
                </c:pt>
                <c:pt idx="1172">
                  <c:v>391.16260162601395</c:v>
                </c:pt>
                <c:pt idx="1173">
                  <c:v>392.21951219511965</c:v>
                </c:pt>
                <c:pt idx="1174">
                  <c:v>393.22357723576999</c:v>
                </c:pt>
                <c:pt idx="1175">
                  <c:v>399.45934959349353</c:v>
                </c:pt>
                <c:pt idx="1176">
                  <c:v>398.40243902438783</c:v>
                </c:pt>
                <c:pt idx="1177">
                  <c:v>398.40243902438783</c:v>
                </c:pt>
                <c:pt idx="1178">
                  <c:v>400.46341463414393</c:v>
                </c:pt>
                <c:pt idx="1179">
                  <c:v>412.88211382113576</c:v>
                </c:pt>
                <c:pt idx="1180">
                  <c:v>430.42682926829008</c:v>
                </c:pt>
                <c:pt idx="1181">
                  <c:v>427.30894308942828</c:v>
                </c:pt>
                <c:pt idx="1182">
                  <c:v>430.42682926829002</c:v>
                </c:pt>
                <c:pt idx="1183">
                  <c:v>426.25203252032259</c:v>
                </c:pt>
                <c:pt idx="1184">
                  <c:v>428.31300813007869</c:v>
                </c:pt>
                <c:pt idx="1185">
                  <c:v>460.33739837398093</c:v>
                </c:pt>
                <c:pt idx="1186">
                  <c:v>469.63821138211102</c:v>
                </c:pt>
                <c:pt idx="1187">
                  <c:v>470.64227642276143</c:v>
                </c:pt>
                <c:pt idx="1188">
                  <c:v>478.93902439024112</c:v>
                </c:pt>
                <c:pt idx="1189">
                  <c:v>479.94308943089146</c:v>
                </c:pt>
                <c:pt idx="1190">
                  <c:v>476.82520325202967</c:v>
                </c:pt>
                <c:pt idx="1191">
                  <c:v>472.70325203251747</c:v>
                </c:pt>
                <c:pt idx="1192">
                  <c:v>491.30487804877754</c:v>
                </c:pt>
                <c:pt idx="1193">
                  <c:v>510.91056910568801</c:v>
                </c:pt>
                <c:pt idx="1194">
                  <c:v>527.39837398373663</c:v>
                </c:pt>
                <c:pt idx="1195">
                  <c:v>511.96747967479365</c:v>
                </c:pt>
                <c:pt idx="1196">
                  <c:v>511.96747967479365</c:v>
                </c:pt>
                <c:pt idx="1197">
                  <c:v>510.91056910568796</c:v>
                </c:pt>
                <c:pt idx="1198">
                  <c:v>542.88211382113502</c:v>
                </c:pt>
                <c:pt idx="1199">
                  <c:v>561.48373983739498</c:v>
                </c:pt>
                <c:pt idx="1200">
                  <c:v>549.11788617885838</c:v>
                </c:pt>
                <c:pt idx="1201">
                  <c:v>538.76016260162282</c:v>
                </c:pt>
                <c:pt idx="1202">
                  <c:v>533.63414634146022</c:v>
                </c:pt>
                <c:pt idx="1203">
                  <c:v>530.51626016259843</c:v>
                </c:pt>
                <c:pt idx="1204">
                  <c:v>529.51219512194803</c:v>
                </c:pt>
                <c:pt idx="1205">
                  <c:v>542.88211382113502</c:v>
                </c:pt>
                <c:pt idx="1206">
                  <c:v>553.23983739837058</c:v>
                </c:pt>
                <c:pt idx="1207">
                  <c:v>542.88211382113502</c:v>
                </c:pt>
                <c:pt idx="1208">
                  <c:v>540.82113821137887</c:v>
                </c:pt>
                <c:pt idx="1209">
                  <c:v>551.17886178861454</c:v>
                </c:pt>
                <c:pt idx="1210">
                  <c:v>532.57723577235458</c:v>
                </c:pt>
                <c:pt idx="1211">
                  <c:v>534.63821138211063</c:v>
                </c:pt>
                <c:pt idx="1212">
                  <c:v>530.51626016259843</c:v>
                </c:pt>
                <c:pt idx="1213">
                  <c:v>538.76016260162271</c:v>
                </c:pt>
                <c:pt idx="1214">
                  <c:v>545.99999999999659</c:v>
                </c:pt>
                <c:pt idx="1215">
                  <c:v>547.05691056910234</c:v>
                </c:pt>
                <c:pt idx="1216">
                  <c:v>548.06097560975275</c:v>
                </c:pt>
                <c:pt idx="1217">
                  <c:v>539.81707317072846</c:v>
                </c:pt>
                <c:pt idx="1218">
                  <c:v>541.87804878048462</c:v>
                </c:pt>
                <c:pt idx="1219">
                  <c:v>519.15447154471235</c:v>
                </c:pt>
                <c:pt idx="1220">
                  <c:v>497.48780487804578</c:v>
                </c:pt>
                <c:pt idx="1221">
                  <c:v>487.1829268292654</c:v>
                </c:pt>
                <c:pt idx="1222">
                  <c:v>507.79268292682627</c:v>
                </c:pt>
                <c:pt idx="1223">
                  <c:v>518.15040650406206</c:v>
                </c:pt>
                <c:pt idx="1224">
                  <c:v>495.42682926828979</c:v>
                </c:pt>
                <c:pt idx="1225">
                  <c:v>492.308943089428</c:v>
                </c:pt>
                <c:pt idx="1226">
                  <c:v>478.93902439024112</c:v>
                </c:pt>
                <c:pt idx="1227">
                  <c:v>485.12195121950947</c:v>
                </c:pt>
                <c:pt idx="1228">
                  <c:v>503.67073170731419</c:v>
                </c:pt>
                <c:pt idx="1229">
                  <c:v>503.67073170731419</c:v>
                </c:pt>
                <c:pt idx="1230">
                  <c:v>520.21138211381822</c:v>
                </c:pt>
                <c:pt idx="1231">
                  <c:v>514.02845528454986</c:v>
                </c:pt>
                <c:pt idx="1232">
                  <c:v>507.79268292682627</c:v>
                </c:pt>
                <c:pt idx="1233">
                  <c:v>480.99999999999721</c:v>
                </c:pt>
                <c:pt idx="1234">
                  <c:v>487.18292682926551</c:v>
                </c:pt>
                <c:pt idx="1235">
                  <c:v>491.30487804877765</c:v>
                </c:pt>
                <c:pt idx="1236">
                  <c:v>489.24390243902155</c:v>
                </c:pt>
                <c:pt idx="1237">
                  <c:v>484.06504065040372</c:v>
                </c:pt>
                <c:pt idx="1238">
                  <c:v>485.12195121950936</c:v>
                </c:pt>
                <c:pt idx="1239">
                  <c:v>491.3048780487776</c:v>
                </c:pt>
                <c:pt idx="1240">
                  <c:v>501.60975609755809</c:v>
                </c:pt>
                <c:pt idx="1241">
                  <c:v>497.48780487804589</c:v>
                </c:pt>
                <c:pt idx="1242">
                  <c:v>480.99999999999721</c:v>
                </c:pt>
                <c:pt idx="1243">
                  <c:v>487.18292682926551</c:v>
                </c:pt>
                <c:pt idx="1244">
                  <c:v>468.58130081300544</c:v>
                </c:pt>
                <c:pt idx="1245">
                  <c:v>460.33739837398105</c:v>
                </c:pt>
                <c:pt idx="1246">
                  <c:v>455.15853658536321</c:v>
                </c:pt>
                <c:pt idx="1247">
                  <c:v>450.03252032520066</c:v>
                </c:pt>
                <c:pt idx="1248">
                  <c:v>445.91056910568852</c:v>
                </c:pt>
                <c:pt idx="1249">
                  <c:v>454.15447154471292</c:v>
                </c:pt>
                <c:pt idx="1250">
                  <c:v>454.15447154471292</c:v>
                </c:pt>
                <c:pt idx="1251">
                  <c:v>435.55284552845285</c:v>
                </c:pt>
                <c:pt idx="1252">
                  <c:v>419.06504065040417</c:v>
                </c:pt>
                <c:pt idx="1253">
                  <c:v>411.82520325203018</c:v>
                </c:pt>
                <c:pt idx="1254">
                  <c:v>393.22357723577016</c:v>
                </c:pt>
                <c:pt idx="1255">
                  <c:v>405.64227642276194</c:v>
                </c:pt>
                <c:pt idx="1256">
                  <c:v>435.55284552845291</c:v>
                </c:pt>
                <c:pt idx="1257">
                  <c:v>441.73577235772115</c:v>
                </c:pt>
                <c:pt idx="1258">
                  <c:v>446.91463414633904</c:v>
                </c:pt>
                <c:pt idx="1259">
                  <c:v>443.79674796747724</c:v>
                </c:pt>
                <c:pt idx="1260">
                  <c:v>443.79674796747724</c:v>
                </c:pt>
                <c:pt idx="1261">
                  <c:v>437.61382113820895</c:v>
                </c:pt>
                <c:pt idx="1262">
                  <c:v>433.49186991869681</c:v>
                </c:pt>
                <c:pt idx="1263">
                  <c:v>439.67479674796499</c:v>
                </c:pt>
                <c:pt idx="1264">
                  <c:v>464.45934959349336</c:v>
                </c:pt>
                <c:pt idx="1265">
                  <c:v>454.15447154471298</c:v>
                </c:pt>
                <c:pt idx="1266">
                  <c:v>444.85365853658294</c:v>
                </c:pt>
                <c:pt idx="1267">
                  <c:v>458.27642276422517</c:v>
                </c:pt>
                <c:pt idx="1268">
                  <c:v>456.21544715446908</c:v>
                </c:pt>
                <c:pt idx="1269">
                  <c:v>447.97154471544479</c:v>
                </c:pt>
                <c:pt idx="1270">
                  <c:v>445.91056910568869</c:v>
                </c:pt>
                <c:pt idx="1271">
                  <c:v>443.7967479674773</c:v>
                </c:pt>
                <c:pt idx="1272">
                  <c:v>441.7357723577212</c:v>
                </c:pt>
                <c:pt idx="1273">
                  <c:v>445.91056910568869</c:v>
                </c:pt>
                <c:pt idx="1274">
                  <c:v>452.09349593495693</c:v>
                </c:pt>
                <c:pt idx="1275">
                  <c:v>445.91056910568869</c:v>
                </c:pt>
                <c:pt idx="1276">
                  <c:v>454.15447154471309</c:v>
                </c:pt>
                <c:pt idx="1277">
                  <c:v>462.39837398373743</c:v>
                </c:pt>
                <c:pt idx="1278">
                  <c:v>460.33739837398133</c:v>
                </c:pt>
                <c:pt idx="1279">
                  <c:v>460.33739837398133</c:v>
                </c:pt>
                <c:pt idx="1280">
                  <c:v>443.79674796747736</c:v>
                </c:pt>
                <c:pt idx="1281">
                  <c:v>437.61382113820906</c:v>
                </c:pt>
                <c:pt idx="1282">
                  <c:v>441.73577235772126</c:v>
                </c:pt>
                <c:pt idx="1283">
                  <c:v>429.36991869918472</c:v>
                </c:pt>
                <c:pt idx="1284">
                  <c:v>414.94308943089214</c:v>
                </c:pt>
                <c:pt idx="1285">
                  <c:v>417.00406504064824</c:v>
                </c:pt>
                <c:pt idx="1286">
                  <c:v>400.46341463414427</c:v>
                </c:pt>
                <c:pt idx="1287">
                  <c:v>417.00406504064824</c:v>
                </c:pt>
                <c:pt idx="1288">
                  <c:v>433.49186991869692</c:v>
                </c:pt>
                <c:pt idx="1289">
                  <c:v>431.43089430894082</c:v>
                </c:pt>
                <c:pt idx="1290">
                  <c:v>429.36991869918472</c:v>
                </c:pt>
                <c:pt idx="1291">
                  <c:v>433.49186991869692</c:v>
                </c:pt>
                <c:pt idx="1292">
                  <c:v>437.61382113820906</c:v>
                </c:pt>
                <c:pt idx="1293">
                  <c:v>435.55284552845302</c:v>
                </c:pt>
                <c:pt idx="1294">
                  <c:v>437.61382113820912</c:v>
                </c:pt>
                <c:pt idx="1295">
                  <c:v>434.54878048780267</c:v>
                </c:pt>
                <c:pt idx="1296">
                  <c:v>443.79674796747742</c:v>
                </c:pt>
                <c:pt idx="1297">
                  <c:v>444.85365853658311</c:v>
                </c:pt>
                <c:pt idx="1298">
                  <c:v>445.91056910568886</c:v>
                </c:pt>
                <c:pt idx="1299">
                  <c:v>443.79674796747747</c:v>
                </c:pt>
                <c:pt idx="1300">
                  <c:v>443.79674796747747</c:v>
                </c:pt>
                <c:pt idx="1301">
                  <c:v>435.55284552845313</c:v>
                </c:pt>
                <c:pt idx="1302">
                  <c:v>443.79674796747742</c:v>
                </c:pt>
                <c:pt idx="1303">
                  <c:v>452.09349593495705</c:v>
                </c:pt>
                <c:pt idx="1304">
                  <c:v>468.58130081300573</c:v>
                </c:pt>
                <c:pt idx="1305">
                  <c:v>468.58130081300573</c:v>
                </c:pt>
                <c:pt idx="1306">
                  <c:v>452.09349593495705</c:v>
                </c:pt>
                <c:pt idx="1307">
                  <c:v>462.39837398373749</c:v>
                </c:pt>
                <c:pt idx="1308">
                  <c:v>478.93902439024146</c:v>
                </c:pt>
                <c:pt idx="1309">
                  <c:v>493.36585365853409</c:v>
                </c:pt>
                <c:pt idx="1310">
                  <c:v>505.73170731707057</c:v>
                </c:pt>
                <c:pt idx="1311">
                  <c:v>503.67073170731447</c:v>
                </c:pt>
                <c:pt idx="1312">
                  <c:v>511.96747967479411</c:v>
                </c:pt>
                <c:pt idx="1313">
                  <c:v>507.79268292682667</c:v>
                </c:pt>
                <c:pt idx="1314">
                  <c:v>511.96747967479411</c:v>
                </c:pt>
                <c:pt idx="1315">
                  <c:v>511.96747967479411</c:v>
                </c:pt>
                <c:pt idx="1316">
                  <c:v>516.08943089430625</c:v>
                </c:pt>
                <c:pt idx="1317">
                  <c:v>536.69918699186712</c:v>
                </c:pt>
                <c:pt idx="1318">
                  <c:v>536.69918699186712</c:v>
                </c:pt>
                <c:pt idx="1319">
                  <c:v>518.15040650406229</c:v>
                </c:pt>
                <c:pt idx="1320">
                  <c:v>516.08943089430625</c:v>
                </c:pt>
                <c:pt idx="1321">
                  <c:v>522.27235772357449</c:v>
                </c:pt>
                <c:pt idx="1322">
                  <c:v>540.82113821137943</c:v>
                </c:pt>
                <c:pt idx="1323">
                  <c:v>565.60569105690774</c:v>
                </c:pt>
                <c:pt idx="1324">
                  <c:v>571.78861788617598</c:v>
                </c:pt>
                <c:pt idx="1325">
                  <c:v>563.54471544715159</c:v>
                </c:pt>
                <c:pt idx="1326">
                  <c:v>559.42276422763939</c:v>
                </c:pt>
                <c:pt idx="1327">
                  <c:v>555.30081300812719</c:v>
                </c:pt>
                <c:pt idx="1328">
                  <c:v>571.78861788617598</c:v>
                </c:pt>
                <c:pt idx="1329">
                  <c:v>575.91056910568807</c:v>
                </c:pt>
                <c:pt idx="1330">
                  <c:v>565.60569105690763</c:v>
                </c:pt>
                <c:pt idx="1331">
                  <c:v>551.178861788615</c:v>
                </c:pt>
                <c:pt idx="1332">
                  <c:v>545.99999999999716</c:v>
                </c:pt>
                <c:pt idx="1333">
                  <c:v>559.42276422763939</c:v>
                </c:pt>
                <c:pt idx="1334">
                  <c:v>557.36178861788335</c:v>
                </c:pt>
                <c:pt idx="1335">
                  <c:v>561.48373983739555</c:v>
                </c:pt>
                <c:pt idx="1336">
                  <c:v>565.60569105690774</c:v>
                </c:pt>
                <c:pt idx="1337">
                  <c:v>575.91056910568818</c:v>
                </c:pt>
                <c:pt idx="1338">
                  <c:v>565.60569105690774</c:v>
                </c:pt>
                <c:pt idx="1339">
                  <c:v>553.23983739837115</c:v>
                </c:pt>
                <c:pt idx="1340">
                  <c:v>551.178861788615</c:v>
                </c:pt>
                <c:pt idx="1341">
                  <c:v>542.88211382113548</c:v>
                </c:pt>
                <c:pt idx="1342">
                  <c:v>550.12195121950936</c:v>
                </c:pt>
                <c:pt idx="1343">
                  <c:v>569.72764227641994</c:v>
                </c:pt>
                <c:pt idx="1344">
                  <c:v>566.66260162601338</c:v>
                </c:pt>
                <c:pt idx="1345">
                  <c:v>559.42276422763939</c:v>
                </c:pt>
                <c:pt idx="1346">
                  <c:v>567.66666666666367</c:v>
                </c:pt>
                <c:pt idx="1347">
                  <c:v>573.84959349593191</c:v>
                </c:pt>
                <c:pt idx="1348">
                  <c:v>588.32926829267979</c:v>
                </c:pt>
                <c:pt idx="1349">
                  <c:v>592.45121951219198</c:v>
                </c:pt>
                <c:pt idx="1350">
                  <c:v>592.45121951219198</c:v>
                </c:pt>
                <c:pt idx="1351">
                  <c:v>592.45121951219198</c:v>
                </c:pt>
                <c:pt idx="1352">
                  <c:v>592.45121951219198</c:v>
                </c:pt>
                <c:pt idx="1353">
                  <c:v>588.32926829267979</c:v>
                </c:pt>
                <c:pt idx="1354">
                  <c:v>584.20731707316759</c:v>
                </c:pt>
                <c:pt idx="1355">
                  <c:v>581.08943089430579</c:v>
                </c:pt>
                <c:pt idx="1356">
                  <c:v>592.45121951219198</c:v>
                </c:pt>
                <c:pt idx="1357">
                  <c:v>621.35772357723249</c:v>
                </c:pt>
                <c:pt idx="1358">
                  <c:v>638.90243902438692</c:v>
                </c:pt>
                <c:pt idx="1359">
                  <c:v>628.59756097560637</c:v>
                </c:pt>
                <c:pt idx="1360">
                  <c:v>627.54065040650073</c:v>
                </c:pt>
                <c:pt idx="1361">
                  <c:v>629.60162601625677</c:v>
                </c:pt>
                <c:pt idx="1362">
                  <c:v>625.47967479674458</c:v>
                </c:pt>
                <c:pt idx="1363">
                  <c:v>648.20325203251673</c:v>
                </c:pt>
                <c:pt idx="1364">
                  <c:v>671.93089430893951</c:v>
                </c:pt>
                <c:pt idx="1365">
                  <c:v>660.56910569105332</c:v>
                </c:pt>
                <c:pt idx="1366">
                  <c:v>674.99593495934585</c:v>
                </c:pt>
                <c:pt idx="1367">
                  <c:v>660.56910569105332</c:v>
                </c:pt>
                <c:pt idx="1368">
                  <c:v>648.20325203251673</c:v>
                </c:pt>
                <c:pt idx="1369">
                  <c:v>643.02439024389901</c:v>
                </c:pt>
                <c:pt idx="1370">
                  <c:v>644.08130081300453</c:v>
                </c:pt>
                <c:pt idx="1371">
                  <c:v>648.20325203251673</c:v>
                </c:pt>
                <c:pt idx="1372">
                  <c:v>644.08130081300453</c:v>
                </c:pt>
                <c:pt idx="1373">
                  <c:v>650.26422764227277</c:v>
                </c:pt>
                <c:pt idx="1374">
                  <c:v>636.84146341463065</c:v>
                </c:pt>
                <c:pt idx="1375">
                  <c:v>623.41869918698842</c:v>
                </c:pt>
                <c:pt idx="1376">
                  <c:v>649.20731707316713</c:v>
                </c:pt>
                <c:pt idx="1377">
                  <c:v>664.69105691056541</c:v>
                </c:pt>
                <c:pt idx="1378">
                  <c:v>658.50813008129717</c:v>
                </c:pt>
                <c:pt idx="1379">
                  <c:v>650.26422764227277</c:v>
                </c:pt>
                <c:pt idx="1380">
                  <c:v>627.54065040650062</c:v>
                </c:pt>
                <c:pt idx="1381">
                  <c:v>619.29674796747622</c:v>
                </c:pt>
                <c:pt idx="1382">
                  <c:v>640.96341463414285</c:v>
                </c:pt>
                <c:pt idx="1383">
                  <c:v>633.72357723576886</c:v>
                </c:pt>
                <c:pt idx="1384">
                  <c:v>615.17479674796402</c:v>
                </c:pt>
                <c:pt idx="1385">
                  <c:v>613.11382113820798</c:v>
                </c:pt>
                <c:pt idx="1386">
                  <c:v>595.56910569105355</c:v>
                </c:pt>
                <c:pt idx="1387">
                  <c:v>604.81707317072824</c:v>
                </c:pt>
                <c:pt idx="1388">
                  <c:v>639.90650406503698</c:v>
                </c:pt>
                <c:pt idx="1389">
                  <c:v>633.72357723576874</c:v>
                </c:pt>
                <c:pt idx="1390">
                  <c:v>641.96747967479303</c:v>
                </c:pt>
                <c:pt idx="1391">
                  <c:v>641.96747967479303</c:v>
                </c:pt>
                <c:pt idx="1392">
                  <c:v>644.08130081300442</c:v>
                </c:pt>
                <c:pt idx="1393">
                  <c:v>660.56910569105321</c:v>
                </c:pt>
                <c:pt idx="1394">
                  <c:v>720.44308943089027</c:v>
                </c:pt>
                <c:pt idx="1395">
                  <c:v>720.44308943089027</c:v>
                </c:pt>
                <c:pt idx="1396">
                  <c:v>735.92682926828854</c:v>
                </c:pt>
                <c:pt idx="1397">
                  <c:v>758.59756097560546</c:v>
                </c:pt>
                <c:pt idx="1398">
                  <c:v>757.59349593495506</c:v>
                </c:pt>
                <c:pt idx="1399">
                  <c:v>776.19512195121513</c:v>
                </c:pt>
                <c:pt idx="1400">
                  <c:v>752.41463414633722</c:v>
                </c:pt>
                <c:pt idx="1401">
                  <c:v>745.22764227641858</c:v>
                </c:pt>
                <c:pt idx="1402">
                  <c:v>753.47154471544286</c:v>
                </c:pt>
                <c:pt idx="1403">
                  <c:v>740.04878048780063</c:v>
                </c:pt>
                <c:pt idx="1404">
                  <c:v>746.23170731706909</c:v>
                </c:pt>
                <c:pt idx="1405">
                  <c:v>728.68699186991466</c:v>
                </c:pt>
                <c:pt idx="1406">
                  <c:v>726.62601626015851</c:v>
                </c:pt>
                <c:pt idx="1407">
                  <c:v>720.44308943089027</c:v>
                </c:pt>
                <c:pt idx="1408">
                  <c:v>711.14227642276012</c:v>
                </c:pt>
                <c:pt idx="1409">
                  <c:v>714.26016260162191</c:v>
                </c:pt>
                <c:pt idx="1410">
                  <c:v>710.13821138210972</c:v>
                </c:pt>
                <c:pt idx="1411">
                  <c:v>705.9634146341424</c:v>
                </c:pt>
                <c:pt idx="1412">
                  <c:v>699.78048780487416</c:v>
                </c:pt>
                <c:pt idx="1413">
                  <c:v>664.69105691056541</c:v>
                </c:pt>
                <c:pt idx="1414">
                  <c:v>600.69512195121615</c:v>
                </c:pt>
                <c:pt idx="1415">
                  <c:v>618.23983739837058</c:v>
                </c:pt>
                <c:pt idx="1416">
                  <c:v>623.41869918698853</c:v>
                </c:pt>
                <c:pt idx="1417">
                  <c:v>635.78455284552513</c:v>
                </c:pt>
                <c:pt idx="1418">
                  <c:v>613.11382113820821</c:v>
                </c:pt>
                <c:pt idx="1419">
                  <c:v>625.47967479674469</c:v>
                </c:pt>
                <c:pt idx="1420">
                  <c:v>633.72357723576897</c:v>
                </c:pt>
                <c:pt idx="1421">
                  <c:v>643.02439024389901</c:v>
                </c:pt>
                <c:pt idx="1422">
                  <c:v>635.78455284552501</c:v>
                </c:pt>
                <c:pt idx="1423">
                  <c:v>623.41869918698842</c:v>
                </c:pt>
                <c:pt idx="1424">
                  <c:v>604.81707317072835</c:v>
                </c:pt>
                <c:pt idx="1425">
                  <c:v>556.30487804877737</c:v>
                </c:pt>
                <c:pt idx="1426">
                  <c:v>511.96747967479394</c:v>
                </c:pt>
                <c:pt idx="1427">
                  <c:v>495.42682926828996</c:v>
                </c:pt>
                <c:pt idx="1428">
                  <c:v>507.79268292682644</c:v>
                </c:pt>
                <c:pt idx="1429">
                  <c:v>561.48373983739532</c:v>
                </c:pt>
                <c:pt idx="1430">
                  <c:v>559.42276422763928</c:v>
                </c:pt>
                <c:pt idx="1431">
                  <c:v>536.69918699186712</c:v>
                </c:pt>
                <c:pt idx="1432">
                  <c:v>528.45528455284273</c:v>
                </c:pt>
                <c:pt idx="1433">
                  <c:v>540.82113821137932</c:v>
                </c:pt>
                <c:pt idx="1434">
                  <c:v>562.54065040650107</c:v>
                </c:pt>
                <c:pt idx="1435">
                  <c:v>584.20731707316759</c:v>
                </c:pt>
                <c:pt idx="1436">
                  <c:v>561.48373983739543</c:v>
                </c:pt>
                <c:pt idx="1437">
                  <c:v>563.54471544715148</c:v>
                </c:pt>
                <c:pt idx="1438">
                  <c:v>557.36178861788324</c:v>
                </c:pt>
                <c:pt idx="1439">
                  <c:v>586.26829268292374</c:v>
                </c:pt>
                <c:pt idx="1440">
                  <c:v>602.75609756097242</c:v>
                </c:pt>
                <c:pt idx="1441">
                  <c:v>599.69105691056598</c:v>
                </c:pt>
                <c:pt idx="1442">
                  <c:v>619.29674796747645</c:v>
                </c:pt>
                <c:pt idx="1443">
                  <c:v>594.51219512194814</c:v>
                </c:pt>
                <c:pt idx="1444">
                  <c:v>586.26829268292374</c:v>
                </c:pt>
                <c:pt idx="1445">
                  <c:v>576.96747967479382</c:v>
                </c:pt>
                <c:pt idx="1446">
                  <c:v>557.36178861788335</c:v>
                </c:pt>
                <c:pt idx="1447">
                  <c:v>553.23983739837115</c:v>
                </c:pt>
                <c:pt idx="1448">
                  <c:v>540.82113821137943</c:v>
                </c:pt>
                <c:pt idx="1449">
                  <c:v>548.0609756097532</c:v>
                </c:pt>
                <c:pt idx="1450">
                  <c:v>532.57723577235492</c:v>
                </c:pt>
                <c:pt idx="1451">
                  <c:v>501.60975609755837</c:v>
                </c:pt>
                <c:pt idx="1452">
                  <c:v>516.08943089430625</c:v>
                </c:pt>
                <c:pt idx="1453">
                  <c:v>549.11788617885895</c:v>
                </c:pt>
                <c:pt idx="1454">
                  <c:v>536.69918699186724</c:v>
                </c:pt>
                <c:pt idx="1455">
                  <c:v>503.67073170731453</c:v>
                </c:pt>
                <c:pt idx="1456">
                  <c:v>519.15447154471292</c:v>
                </c:pt>
                <c:pt idx="1457">
                  <c:v>511.96747967479428</c:v>
                </c:pt>
                <c:pt idx="1458">
                  <c:v>499.5487804878025</c:v>
                </c:pt>
                <c:pt idx="1459">
                  <c:v>462.3983739837376</c:v>
                </c:pt>
                <c:pt idx="1460">
                  <c:v>478.93902439024157</c:v>
                </c:pt>
                <c:pt idx="1461">
                  <c:v>462.39837398373754</c:v>
                </c:pt>
                <c:pt idx="1462">
                  <c:v>495.42682926829019</c:v>
                </c:pt>
                <c:pt idx="1463">
                  <c:v>474.76422764227402</c:v>
                </c:pt>
                <c:pt idx="1464">
                  <c:v>462.39837398373754</c:v>
                </c:pt>
                <c:pt idx="1465">
                  <c:v>429.36991869918489</c:v>
                </c:pt>
                <c:pt idx="1466">
                  <c:v>447.97154471544502</c:v>
                </c:pt>
                <c:pt idx="1467">
                  <c:v>474.76422764227419</c:v>
                </c:pt>
                <c:pt idx="1468">
                  <c:v>489.24390243902212</c:v>
                </c:pt>
                <c:pt idx="1469">
                  <c:v>487.18292682926608</c:v>
                </c:pt>
                <c:pt idx="1470">
                  <c:v>478.93902439024168</c:v>
                </c:pt>
                <c:pt idx="1471">
                  <c:v>468.58130081300601</c:v>
                </c:pt>
                <c:pt idx="1472">
                  <c:v>454.15447154471343</c:v>
                </c:pt>
                <c:pt idx="1473">
                  <c:v>445.91056910568904</c:v>
                </c:pt>
                <c:pt idx="1474">
                  <c:v>445.91056910568904</c:v>
                </c:pt>
                <c:pt idx="1475">
                  <c:v>454.15447154471343</c:v>
                </c:pt>
                <c:pt idx="1476">
                  <c:v>464.45934959349381</c:v>
                </c:pt>
                <c:pt idx="1477">
                  <c:v>476.82520325203029</c:v>
                </c:pt>
                <c:pt idx="1478">
                  <c:v>474.76422764227419</c:v>
                </c:pt>
                <c:pt idx="1479">
                  <c:v>478.93902439024168</c:v>
                </c:pt>
                <c:pt idx="1480">
                  <c:v>478.93902439024168</c:v>
                </c:pt>
                <c:pt idx="1481">
                  <c:v>491.30487804877822</c:v>
                </c:pt>
                <c:pt idx="1482">
                  <c:v>495.42682926829042</c:v>
                </c:pt>
                <c:pt idx="1483">
                  <c:v>524.33333333333087</c:v>
                </c:pt>
                <c:pt idx="1484">
                  <c:v>549.11788617885918</c:v>
                </c:pt>
                <c:pt idx="1485">
                  <c:v>567.66666666666401</c:v>
                </c:pt>
                <c:pt idx="1486">
                  <c:v>571.7886178861761</c:v>
                </c:pt>
                <c:pt idx="1487">
                  <c:v>567.6666666666639</c:v>
                </c:pt>
                <c:pt idx="1488">
                  <c:v>569.72764227642006</c:v>
                </c:pt>
                <c:pt idx="1489">
                  <c:v>557.36178861788346</c:v>
                </c:pt>
                <c:pt idx="1490">
                  <c:v>553.23983739837126</c:v>
                </c:pt>
                <c:pt idx="1491">
                  <c:v>557.36178861788346</c:v>
                </c:pt>
                <c:pt idx="1492">
                  <c:v>573.84959349593225</c:v>
                </c:pt>
                <c:pt idx="1493">
                  <c:v>588.32926829268013</c:v>
                </c:pt>
                <c:pt idx="1494">
                  <c:v>582.14634146341177</c:v>
                </c:pt>
                <c:pt idx="1495">
                  <c:v>594.51219512194837</c:v>
                </c:pt>
                <c:pt idx="1496">
                  <c:v>563.54471544715182</c:v>
                </c:pt>
                <c:pt idx="1497">
                  <c:v>580.08536585365573</c:v>
                </c:pt>
                <c:pt idx="1498">
                  <c:v>590.39024390243628</c:v>
                </c:pt>
                <c:pt idx="1499">
                  <c:v>611.05284552845239</c:v>
                </c:pt>
                <c:pt idx="1500">
                  <c:v>602.75609756097288</c:v>
                </c:pt>
                <c:pt idx="1501">
                  <c:v>613.11382113820866</c:v>
                </c:pt>
                <c:pt idx="1502">
                  <c:v>602.75609756097288</c:v>
                </c:pt>
                <c:pt idx="1503">
                  <c:v>590.39024390243628</c:v>
                </c:pt>
                <c:pt idx="1504">
                  <c:v>621.35772357723295</c:v>
                </c:pt>
                <c:pt idx="1505">
                  <c:v>623.41869918698899</c:v>
                </c:pt>
                <c:pt idx="1506">
                  <c:v>631.66260162601338</c:v>
                </c:pt>
                <c:pt idx="1507">
                  <c:v>608.93902439024112</c:v>
                </c:pt>
                <c:pt idx="1508">
                  <c:v>631.6626016260135</c:v>
                </c:pt>
                <c:pt idx="1509">
                  <c:v>648.20325203251741</c:v>
                </c:pt>
                <c:pt idx="1510">
                  <c:v>650.26422764227345</c:v>
                </c:pt>
                <c:pt idx="1511">
                  <c:v>662.63008130081005</c:v>
                </c:pt>
                <c:pt idx="1512">
                  <c:v>660.56910569105401</c:v>
                </c:pt>
                <c:pt idx="1513">
                  <c:v>662.63008130081005</c:v>
                </c:pt>
                <c:pt idx="1514">
                  <c:v>648.20325203251741</c:v>
                </c:pt>
                <c:pt idx="1515">
                  <c:v>648.20325203251741</c:v>
                </c:pt>
                <c:pt idx="1516">
                  <c:v>664.6910569105662</c:v>
                </c:pt>
                <c:pt idx="1517">
                  <c:v>660.56910569105401</c:v>
                </c:pt>
                <c:pt idx="1518">
                  <c:v>629.60162601625734</c:v>
                </c:pt>
                <c:pt idx="1519">
                  <c:v>617.23577235772075</c:v>
                </c:pt>
                <c:pt idx="1520">
                  <c:v>600.69512195121683</c:v>
                </c:pt>
                <c:pt idx="1521">
                  <c:v>604.81707317072903</c:v>
                </c:pt>
                <c:pt idx="1522">
                  <c:v>600.69512195121683</c:v>
                </c:pt>
                <c:pt idx="1523">
                  <c:v>619.2967479674769</c:v>
                </c:pt>
                <c:pt idx="1524">
                  <c:v>600.69512195121683</c:v>
                </c:pt>
                <c:pt idx="1525">
                  <c:v>586.26829268292408</c:v>
                </c:pt>
                <c:pt idx="1526">
                  <c:v>608.939024390241</c:v>
                </c:pt>
                <c:pt idx="1527">
                  <c:v>631.66260162601338</c:v>
                </c:pt>
                <c:pt idx="1528">
                  <c:v>685.35365853658209</c:v>
                </c:pt>
                <c:pt idx="1529">
                  <c:v>710.1382113821104</c:v>
                </c:pt>
                <c:pt idx="1530">
                  <c:v>718.38211382113479</c:v>
                </c:pt>
                <c:pt idx="1531">
                  <c:v>708.02439024389901</c:v>
                </c:pt>
                <c:pt idx="1532">
                  <c:v>730.74796747967139</c:v>
                </c:pt>
                <c:pt idx="1533">
                  <c:v>716.32113821137875</c:v>
                </c:pt>
                <c:pt idx="1534">
                  <c:v>710.13821138211051</c:v>
                </c:pt>
                <c:pt idx="1535">
                  <c:v>714.26016260162271</c:v>
                </c:pt>
                <c:pt idx="1536">
                  <c:v>722.50406504064711</c:v>
                </c:pt>
                <c:pt idx="1537">
                  <c:v>738.99186991869578</c:v>
                </c:pt>
                <c:pt idx="1538">
                  <c:v>788.5609756097524</c:v>
                </c:pt>
                <c:pt idx="1539">
                  <c:v>759.6544715447119</c:v>
                </c:pt>
                <c:pt idx="1540">
                  <c:v>790.62195121950845</c:v>
                </c:pt>
                <c:pt idx="1541">
                  <c:v>786.49999999999625</c:v>
                </c:pt>
                <c:pt idx="1542">
                  <c:v>833.95528455284159</c:v>
                </c:pt>
                <c:pt idx="1543">
                  <c:v>825.71138211381719</c:v>
                </c:pt>
                <c:pt idx="1544">
                  <c:v>809.2235772357684</c:v>
                </c:pt>
                <c:pt idx="1545">
                  <c:v>829.83333333332928</c:v>
                </c:pt>
                <c:pt idx="1546">
                  <c:v>831.89430894308543</c:v>
                </c:pt>
                <c:pt idx="1547">
                  <c:v>840.1382113821096</c:v>
                </c:pt>
                <c:pt idx="1548">
                  <c:v>769.95934959349222</c:v>
                </c:pt>
                <c:pt idx="1549">
                  <c:v>741.0528455284516</c:v>
                </c:pt>
                <c:pt idx="1550">
                  <c:v>774.0813008130043</c:v>
                </c:pt>
                <c:pt idx="1551">
                  <c:v>755.53252032519947</c:v>
                </c:pt>
                <c:pt idx="1552">
                  <c:v>755.53252032519947</c:v>
                </c:pt>
                <c:pt idx="1553">
                  <c:v>788.56097560975206</c:v>
                </c:pt>
                <c:pt idx="1554">
                  <c:v>805.04878048780085</c:v>
                </c:pt>
                <c:pt idx="1555">
                  <c:v>798.8658536585325</c:v>
                </c:pt>
                <c:pt idx="1556">
                  <c:v>811.28455284552444</c:v>
                </c:pt>
                <c:pt idx="1557">
                  <c:v>792.68292682926437</c:v>
                </c:pt>
                <c:pt idx="1558">
                  <c:v>798.86585365853261</c:v>
                </c:pt>
                <c:pt idx="1559">
                  <c:v>819.52845528454873</c:v>
                </c:pt>
                <c:pt idx="1560">
                  <c:v>821.58943089430488</c:v>
                </c:pt>
                <c:pt idx="1561">
                  <c:v>831.89430894308532</c:v>
                </c:pt>
                <c:pt idx="1562">
                  <c:v>852.55691056910132</c:v>
                </c:pt>
                <c:pt idx="1563">
                  <c:v>871.10569105690615</c:v>
                </c:pt>
                <c:pt idx="1564">
                  <c:v>862.86178861788176</c:v>
                </c:pt>
                <c:pt idx="1565">
                  <c:v>860.80081300812571</c:v>
                </c:pt>
                <c:pt idx="1566">
                  <c:v>852.55691056910132</c:v>
                </c:pt>
                <c:pt idx="1567">
                  <c:v>852.55691056910132</c:v>
                </c:pt>
                <c:pt idx="1568">
                  <c:v>825.71138211381697</c:v>
                </c:pt>
                <c:pt idx="1569">
                  <c:v>784.43902439023987</c:v>
                </c:pt>
                <c:pt idx="1570">
                  <c:v>755.53252032519936</c:v>
                </c:pt>
                <c:pt idx="1571">
                  <c:v>747.28861788617496</c:v>
                </c:pt>
                <c:pt idx="1572">
                  <c:v>728.68699186991489</c:v>
                </c:pt>
                <c:pt idx="1573">
                  <c:v>743.16666666666265</c:v>
                </c:pt>
                <c:pt idx="1574">
                  <c:v>749.349593495931</c:v>
                </c:pt>
                <c:pt idx="1575">
                  <c:v>751.41056910568705</c:v>
                </c:pt>
                <c:pt idx="1576">
                  <c:v>751.41056910568705</c:v>
                </c:pt>
                <c:pt idx="1577">
                  <c:v>761.7154471544676</c:v>
                </c:pt>
                <c:pt idx="1578">
                  <c:v>753.4715447154432</c:v>
                </c:pt>
                <c:pt idx="1579">
                  <c:v>757.5934959349554</c:v>
                </c:pt>
                <c:pt idx="1580">
                  <c:v>712.19918699186621</c:v>
                </c:pt>
                <c:pt idx="1581">
                  <c:v>728.68699186991489</c:v>
                </c:pt>
                <c:pt idx="1582">
                  <c:v>732.8089430894272</c:v>
                </c:pt>
                <c:pt idx="1583">
                  <c:v>736.9308943089394</c:v>
                </c:pt>
                <c:pt idx="1584">
                  <c:v>718.38211382113457</c:v>
                </c:pt>
                <c:pt idx="1585">
                  <c:v>714.26016260162237</c:v>
                </c:pt>
                <c:pt idx="1586">
                  <c:v>734.86991869918336</c:v>
                </c:pt>
                <c:pt idx="1587">
                  <c:v>724.56504065040292</c:v>
                </c:pt>
                <c:pt idx="1588">
                  <c:v>718.38211382113468</c:v>
                </c:pt>
                <c:pt idx="1589">
                  <c:v>728.68699186991512</c:v>
                </c:pt>
                <c:pt idx="1590">
                  <c:v>759.65447154471178</c:v>
                </c:pt>
                <c:pt idx="1591">
                  <c:v>776.1951219512157</c:v>
                </c:pt>
                <c:pt idx="1592">
                  <c:v>774.0813008130043</c:v>
                </c:pt>
                <c:pt idx="1593">
                  <c:v>782.37804878048405</c:v>
                </c:pt>
                <c:pt idx="1594">
                  <c:v>802.98780487804481</c:v>
                </c:pt>
                <c:pt idx="1595">
                  <c:v>821.589430894305</c:v>
                </c:pt>
                <c:pt idx="1596">
                  <c:v>811.28455284552456</c:v>
                </c:pt>
                <c:pt idx="1597">
                  <c:v>794.74390243902053</c:v>
                </c:pt>
                <c:pt idx="1598">
                  <c:v>788.56097560975229</c:v>
                </c:pt>
                <c:pt idx="1599">
                  <c:v>784.43902439024009</c:v>
                </c:pt>
                <c:pt idx="1600">
                  <c:v>796.80487804877657</c:v>
                </c:pt>
                <c:pt idx="1601">
                  <c:v>802.98780487804481</c:v>
                </c:pt>
                <c:pt idx="1602">
                  <c:v>805.04878048780108</c:v>
                </c:pt>
                <c:pt idx="1603">
                  <c:v>805.04878048780108</c:v>
                </c:pt>
                <c:pt idx="1604">
                  <c:v>800.92682926828888</c:v>
                </c:pt>
                <c:pt idx="1605">
                  <c:v>763.77642276422398</c:v>
                </c:pt>
                <c:pt idx="1606">
                  <c:v>769.95934959349233</c:v>
                </c:pt>
                <c:pt idx="1607">
                  <c:v>743.1666666666631</c:v>
                </c:pt>
                <c:pt idx="1608">
                  <c:v>720.44308943089084</c:v>
                </c:pt>
                <c:pt idx="1609">
                  <c:v>712.19918699186655</c:v>
                </c:pt>
                <c:pt idx="1610">
                  <c:v>677.10975609755769</c:v>
                </c:pt>
                <c:pt idx="1611">
                  <c:v>681.23170731706989</c:v>
                </c:pt>
                <c:pt idx="1612">
                  <c:v>656.44715447154158</c:v>
                </c:pt>
                <c:pt idx="1613">
                  <c:v>633.72357723576931</c:v>
                </c:pt>
                <c:pt idx="1614">
                  <c:v>644.08130081300499</c:v>
                </c:pt>
                <c:pt idx="1615">
                  <c:v>637.84552845528151</c:v>
                </c:pt>
                <c:pt idx="1616">
                  <c:v>650.26422764227334</c:v>
                </c:pt>
                <c:pt idx="1617">
                  <c:v>660.56910569105378</c:v>
                </c:pt>
                <c:pt idx="1618">
                  <c:v>650.26422764227334</c:v>
                </c:pt>
                <c:pt idx="1619">
                  <c:v>641.96747967479371</c:v>
                </c:pt>
                <c:pt idx="1620">
                  <c:v>633.72357723576943</c:v>
                </c:pt>
                <c:pt idx="1621">
                  <c:v>656.44715447154169</c:v>
                </c:pt>
                <c:pt idx="1622">
                  <c:v>664.69105691056609</c:v>
                </c:pt>
                <c:pt idx="1623">
                  <c:v>664.69105691056609</c:v>
                </c:pt>
                <c:pt idx="1624">
                  <c:v>687.41463414633824</c:v>
                </c:pt>
                <c:pt idx="1625">
                  <c:v>679.17073170731396</c:v>
                </c:pt>
                <c:pt idx="1626">
                  <c:v>654.38617886178554</c:v>
                </c:pt>
                <c:pt idx="1627">
                  <c:v>637.84552845528162</c:v>
                </c:pt>
                <c:pt idx="1628">
                  <c:v>617.23577235772063</c:v>
                </c:pt>
                <c:pt idx="1629">
                  <c:v>629.60162601625711</c:v>
                </c:pt>
                <c:pt idx="1630">
                  <c:v>635.78455284552547</c:v>
                </c:pt>
                <c:pt idx="1631">
                  <c:v>639.90650406503767</c:v>
                </c:pt>
                <c:pt idx="1632">
                  <c:v>631.66260162601327</c:v>
                </c:pt>
                <c:pt idx="1633">
                  <c:v>633.72357723576931</c:v>
                </c:pt>
                <c:pt idx="1634">
                  <c:v>619.29674796747668</c:v>
                </c:pt>
                <c:pt idx="1635">
                  <c:v>621.35772357723272</c:v>
                </c:pt>
                <c:pt idx="1636">
                  <c:v>625.47967479674503</c:v>
                </c:pt>
                <c:pt idx="1637">
                  <c:v>621.35772357723283</c:v>
                </c:pt>
                <c:pt idx="1638">
                  <c:v>623.41869918698887</c:v>
                </c:pt>
                <c:pt idx="1639">
                  <c:v>615.17479674796448</c:v>
                </c:pt>
                <c:pt idx="1640">
                  <c:v>592.45121951219232</c:v>
                </c:pt>
                <c:pt idx="1641">
                  <c:v>596.57317073170452</c:v>
                </c:pt>
                <c:pt idx="1642">
                  <c:v>598.63414634146056</c:v>
                </c:pt>
                <c:pt idx="1643">
                  <c:v>592.45121951219221</c:v>
                </c:pt>
                <c:pt idx="1644">
                  <c:v>594.51219512194825</c:v>
                </c:pt>
                <c:pt idx="1645">
                  <c:v>604.81707317072869</c:v>
                </c:pt>
                <c:pt idx="1646">
                  <c:v>641.96747967479348</c:v>
                </c:pt>
                <c:pt idx="1647">
                  <c:v>681.23170731706978</c:v>
                </c:pt>
                <c:pt idx="1648">
                  <c:v>701.84146341463077</c:v>
                </c:pt>
                <c:pt idx="1649">
                  <c:v>699.78048780487472</c:v>
                </c:pt>
                <c:pt idx="1650">
                  <c:v>716.32113821137875</c:v>
                </c:pt>
                <c:pt idx="1651">
                  <c:v>714.26016260162271</c:v>
                </c:pt>
                <c:pt idx="1652">
                  <c:v>693.5975609756066</c:v>
                </c:pt>
                <c:pt idx="1653">
                  <c:v>693.5975609756066</c:v>
                </c:pt>
                <c:pt idx="1654">
                  <c:v>712.19918699186678</c:v>
                </c:pt>
                <c:pt idx="1655">
                  <c:v>705.96341463414319</c:v>
                </c:pt>
                <c:pt idx="1656">
                  <c:v>714.26016260162271</c:v>
                </c:pt>
                <c:pt idx="1657">
                  <c:v>703.90243902438715</c:v>
                </c:pt>
                <c:pt idx="1658">
                  <c:v>703.90243902438715</c:v>
                </c:pt>
                <c:pt idx="1659">
                  <c:v>697.7195121951188</c:v>
                </c:pt>
                <c:pt idx="1660">
                  <c:v>705.96341463414319</c:v>
                </c:pt>
                <c:pt idx="1661">
                  <c:v>697.7195121951188</c:v>
                </c:pt>
                <c:pt idx="1662">
                  <c:v>689.4756097560944</c:v>
                </c:pt>
                <c:pt idx="1663">
                  <c:v>720.44308943089095</c:v>
                </c:pt>
                <c:pt idx="1664">
                  <c:v>741.05284552845183</c:v>
                </c:pt>
                <c:pt idx="1665">
                  <c:v>722.50406504064711</c:v>
                </c:pt>
                <c:pt idx="1666">
                  <c:v>708.02439024389912</c:v>
                </c:pt>
                <c:pt idx="1667">
                  <c:v>730.7479674796715</c:v>
                </c:pt>
                <c:pt idx="1668">
                  <c:v>720.44308943089106</c:v>
                </c:pt>
                <c:pt idx="1669">
                  <c:v>736.93089430893974</c:v>
                </c:pt>
                <c:pt idx="1670">
                  <c:v>730.7479674796715</c:v>
                </c:pt>
                <c:pt idx="1671">
                  <c:v>738.9918699186959</c:v>
                </c:pt>
                <c:pt idx="1672">
                  <c:v>757.59349593495597</c:v>
                </c:pt>
                <c:pt idx="1673">
                  <c:v>780.31707317072812</c:v>
                </c:pt>
                <c:pt idx="1674">
                  <c:v>794.74390243902087</c:v>
                </c:pt>
                <c:pt idx="1675">
                  <c:v>772.0203252032486</c:v>
                </c:pt>
                <c:pt idx="1676">
                  <c:v>743.16666666666322</c:v>
                </c:pt>
                <c:pt idx="1677">
                  <c:v>747.2886178861753</c:v>
                </c:pt>
                <c:pt idx="1678">
                  <c:v>796.80487804877669</c:v>
                </c:pt>
                <c:pt idx="1679">
                  <c:v>792.68292682926449</c:v>
                </c:pt>
                <c:pt idx="1680">
                  <c:v>805.04878048780108</c:v>
                </c:pt>
                <c:pt idx="1681">
                  <c:v>788.56097560975229</c:v>
                </c:pt>
                <c:pt idx="1682">
                  <c:v>782.37804878048405</c:v>
                </c:pt>
                <c:pt idx="1683">
                  <c:v>807.10975609755712</c:v>
                </c:pt>
                <c:pt idx="1684">
                  <c:v>805.0487804878012</c:v>
                </c:pt>
                <c:pt idx="1685">
                  <c:v>823.65040650406127</c:v>
                </c:pt>
                <c:pt idx="1686">
                  <c:v>821.58943089430511</c:v>
                </c:pt>
                <c:pt idx="1687">
                  <c:v>813.34552845528071</c:v>
                </c:pt>
                <c:pt idx="1688">
                  <c:v>805.0487804878012</c:v>
                </c:pt>
                <c:pt idx="1689">
                  <c:v>807.10975609755712</c:v>
                </c:pt>
                <c:pt idx="1690">
                  <c:v>802.98780487804493</c:v>
                </c:pt>
                <c:pt idx="1691">
                  <c:v>788.5609756097524</c:v>
                </c:pt>
                <c:pt idx="1692">
                  <c:v>788.5609756097524</c:v>
                </c:pt>
                <c:pt idx="1693">
                  <c:v>794.74390243902064</c:v>
                </c:pt>
                <c:pt idx="1694">
                  <c:v>794.74390243902064</c:v>
                </c:pt>
                <c:pt idx="1695">
                  <c:v>844.31300813007738</c:v>
                </c:pt>
                <c:pt idx="1696">
                  <c:v>848.43495934958958</c:v>
                </c:pt>
                <c:pt idx="1697">
                  <c:v>846.37398373983331</c:v>
                </c:pt>
                <c:pt idx="1698">
                  <c:v>850.4959349593455</c:v>
                </c:pt>
                <c:pt idx="1699">
                  <c:v>850.4959349593455</c:v>
                </c:pt>
                <c:pt idx="1700">
                  <c:v>862.8617886178821</c:v>
                </c:pt>
                <c:pt idx="1701">
                  <c:v>866.98373983739418</c:v>
                </c:pt>
                <c:pt idx="1702">
                  <c:v>900.01219512194677</c:v>
                </c:pt>
                <c:pt idx="1703">
                  <c:v>885.58536585365414</c:v>
                </c:pt>
                <c:pt idx="1704">
                  <c:v>885.58536585365414</c:v>
                </c:pt>
                <c:pt idx="1705">
                  <c:v>893.82926829267842</c:v>
                </c:pt>
                <c:pt idx="1706">
                  <c:v>902.0731707317027</c:v>
                </c:pt>
                <c:pt idx="1707">
                  <c:v>866.98373983739407</c:v>
                </c:pt>
                <c:pt idx="1708">
                  <c:v>836.0162601625974</c:v>
                </c:pt>
                <c:pt idx="1709">
                  <c:v>842.25203252032099</c:v>
                </c:pt>
                <c:pt idx="1710">
                  <c:v>842.25203252032099</c:v>
                </c:pt>
                <c:pt idx="1711">
                  <c:v>819.52845528454873</c:v>
                </c:pt>
                <c:pt idx="1712">
                  <c:v>842.25203252032099</c:v>
                </c:pt>
                <c:pt idx="1713">
                  <c:v>848.43495934958935</c:v>
                </c:pt>
                <c:pt idx="1714">
                  <c:v>838.07723577235356</c:v>
                </c:pt>
                <c:pt idx="1715">
                  <c:v>866.98373983739418</c:v>
                </c:pt>
                <c:pt idx="1716">
                  <c:v>871.10569105690638</c:v>
                </c:pt>
                <c:pt idx="1717">
                  <c:v>871.10569105690638</c:v>
                </c:pt>
                <c:pt idx="1718">
                  <c:v>891.76829268292261</c:v>
                </c:pt>
                <c:pt idx="1719">
                  <c:v>906.19512195121513</c:v>
                </c:pt>
                <c:pt idx="1720">
                  <c:v>897.95121951219085</c:v>
                </c:pt>
                <c:pt idx="1721">
                  <c:v>893.82926829267865</c:v>
                </c:pt>
                <c:pt idx="1722">
                  <c:v>887.64634146341041</c:v>
                </c:pt>
                <c:pt idx="1723">
                  <c:v>858.7398373983699</c:v>
                </c:pt>
                <c:pt idx="1724">
                  <c:v>862.86178861788198</c:v>
                </c:pt>
                <c:pt idx="1725">
                  <c:v>891.76829268292238</c:v>
                </c:pt>
                <c:pt idx="1726">
                  <c:v>906.1951219512149</c:v>
                </c:pt>
                <c:pt idx="1727">
                  <c:v>912.43089430893849</c:v>
                </c:pt>
                <c:pt idx="1728">
                  <c:v>912.43089430893849</c:v>
                </c:pt>
                <c:pt idx="1729">
                  <c:v>920.674796747963</c:v>
                </c:pt>
                <c:pt idx="1730">
                  <c:v>928.91869918698751</c:v>
                </c:pt>
                <c:pt idx="1731">
                  <c:v>949.58130081300362</c:v>
                </c:pt>
                <c:pt idx="1732">
                  <c:v>949.58130081300362</c:v>
                </c:pt>
                <c:pt idx="1733">
                  <c:v>957.82520325202802</c:v>
                </c:pt>
                <c:pt idx="1734">
                  <c:v>976.4268292682882</c:v>
                </c:pt>
                <c:pt idx="1735">
                  <c:v>982.60975609755644</c:v>
                </c:pt>
                <c:pt idx="1736">
                  <c:v>1009.455284552841</c:v>
                </c:pt>
                <c:pt idx="1737">
                  <c:v>1028.0040650406456</c:v>
                </c:pt>
                <c:pt idx="1738">
                  <c:v>990.85365853658072</c:v>
                </c:pt>
                <c:pt idx="1739">
                  <c:v>953.70325203251582</c:v>
                </c:pt>
                <c:pt idx="1740">
                  <c:v>986.73170731706853</c:v>
                </c:pt>
                <c:pt idx="1741">
                  <c:v>941.33739837397923</c:v>
                </c:pt>
                <c:pt idx="1742">
                  <c:v>939.22357723576783</c:v>
                </c:pt>
                <c:pt idx="1743">
                  <c:v>978.48780487804402</c:v>
                </c:pt>
                <c:pt idx="1744">
                  <c:v>976.42682926828797</c:v>
                </c:pt>
                <c:pt idx="1745">
                  <c:v>970.19105691056438</c:v>
                </c:pt>
                <c:pt idx="1746">
                  <c:v>972.25203252032043</c:v>
                </c:pt>
                <c:pt idx="1747">
                  <c:v>970.19105691056438</c:v>
                </c:pt>
                <c:pt idx="1748">
                  <c:v>972.25203252032043</c:v>
                </c:pt>
                <c:pt idx="1749">
                  <c:v>999.09756097560489</c:v>
                </c:pt>
                <c:pt idx="1750">
                  <c:v>990.8536585365805</c:v>
                </c:pt>
                <c:pt idx="1751">
                  <c:v>968.13008130080823</c:v>
                </c:pt>
                <c:pt idx="1752">
                  <c:v>951.64227642275966</c:v>
                </c:pt>
                <c:pt idx="1753">
                  <c:v>959.88617886178406</c:v>
                </c:pt>
                <c:pt idx="1754">
                  <c:v>970.19105691056461</c:v>
                </c:pt>
                <c:pt idx="1755">
                  <c:v>972.25203252032065</c:v>
                </c:pt>
                <c:pt idx="1756">
                  <c:v>978.48780487804413</c:v>
                </c:pt>
                <c:pt idx="1757">
                  <c:v>984.67073170731248</c:v>
                </c:pt>
                <c:pt idx="1758">
                  <c:v>1021.8211382113774</c:v>
                </c:pt>
                <c:pt idx="1759">
                  <c:v>1065.1544715447105</c:v>
                </c:pt>
                <c:pt idx="1760">
                  <c:v>1067.2154471544666</c:v>
                </c:pt>
                <c:pt idx="1761">
                  <c:v>1054.8495934959301</c:v>
                </c:pt>
                <c:pt idx="1762">
                  <c:v>1036.24796747967</c:v>
                </c:pt>
                <c:pt idx="1763">
                  <c:v>1036.24796747967</c:v>
                </c:pt>
                <c:pt idx="1764">
                  <c:v>1067.2154471544666</c:v>
                </c:pt>
                <c:pt idx="1765">
                  <c:v>1102.3048780487757</c:v>
                </c:pt>
                <c:pt idx="1766">
                  <c:v>1147.7520325203202</c:v>
                </c:pt>
                <c:pt idx="1767">
                  <c:v>1176.6585365853607</c:v>
                </c:pt>
                <c:pt idx="1768">
                  <c:v>1230.2967479674744</c:v>
                </c:pt>
                <c:pt idx="1769">
                  <c:v>1195.2073170731655</c:v>
                </c:pt>
                <c:pt idx="1770">
                  <c:v>1199.3292682926776</c:v>
                </c:pt>
                <c:pt idx="1771">
                  <c:v>1205.5650406504012</c:v>
                </c:pt>
                <c:pt idx="1772">
                  <c:v>1178.719512195117</c:v>
                </c:pt>
                <c:pt idx="1773">
                  <c:v>1168.3617886178813</c:v>
                </c:pt>
                <c:pt idx="1774">
                  <c:v>1162.1788617886129</c:v>
                </c:pt>
                <c:pt idx="1775">
                  <c:v>1172.5365853658486</c:v>
                </c:pt>
                <c:pt idx="1776">
                  <c:v>1195.2073170731655</c:v>
                </c:pt>
                <c:pt idx="1777">
                  <c:v>1176.6585365853607</c:v>
                </c:pt>
                <c:pt idx="1778">
                  <c:v>1234.4186991869865</c:v>
                </c:pt>
                <c:pt idx="1779">
                  <c:v>1267.4471544715393</c:v>
                </c:pt>
                <c:pt idx="1780">
                  <c:v>1234.4186991869865</c:v>
                </c:pt>
                <c:pt idx="1781">
                  <c:v>1234.4186991869865</c:v>
                </c:pt>
                <c:pt idx="1782">
                  <c:v>1226.1747967479621</c:v>
                </c:pt>
                <c:pt idx="1783">
                  <c:v>1199.3292682926776</c:v>
                </c:pt>
                <c:pt idx="1784">
                  <c:v>1230.2967479674744</c:v>
                </c:pt>
                <c:pt idx="1785">
                  <c:v>1217.9308943089379</c:v>
                </c:pt>
                <c:pt idx="1786">
                  <c:v>1205.5650406504012</c:v>
                </c:pt>
                <c:pt idx="1787">
                  <c:v>1197.2682926829218</c:v>
                </c:pt>
                <c:pt idx="1788">
                  <c:v>1209.6869918699138</c:v>
                </c:pt>
                <c:pt idx="1789">
                  <c:v>1170.4227642276373</c:v>
                </c:pt>
                <c:pt idx="1790">
                  <c:v>1226.1747967479625</c:v>
                </c:pt>
                <c:pt idx="1791">
                  <c:v>1211.74796747967</c:v>
                </c:pt>
                <c:pt idx="1792">
                  <c:v>1240.6544715447105</c:v>
                </c:pt>
                <c:pt idx="1793">
                  <c:v>1234.4186991869869</c:v>
                </c:pt>
                <c:pt idx="1794">
                  <c:v>1250.959349593491</c:v>
                </c:pt>
                <c:pt idx="1795">
                  <c:v>1246.8373983739789</c:v>
                </c:pt>
                <c:pt idx="1796">
                  <c:v>1230.2967479674751</c:v>
                </c:pt>
                <c:pt idx="1797">
                  <c:v>1259.2032520325156</c:v>
                </c:pt>
                <c:pt idx="1798">
                  <c:v>1238.5934959349547</c:v>
                </c:pt>
                <c:pt idx="1799">
                  <c:v>1230.2967479674751</c:v>
                </c:pt>
                <c:pt idx="1800">
                  <c:v>1234.4186991869874</c:v>
                </c:pt>
                <c:pt idx="1801">
                  <c:v>1230.2967479674753</c:v>
                </c:pt>
                <c:pt idx="1802">
                  <c:v>1230.2967479674753</c:v>
                </c:pt>
                <c:pt idx="1803">
                  <c:v>1178.7195121951179</c:v>
                </c:pt>
                <c:pt idx="1804">
                  <c:v>1191.0853658536541</c:v>
                </c:pt>
                <c:pt idx="1805">
                  <c:v>1143.6300813008088</c:v>
                </c:pt>
                <c:pt idx="1806">
                  <c:v>1141.5691056910528</c:v>
                </c:pt>
                <c:pt idx="1807">
                  <c:v>1149.8130081300772</c:v>
                </c:pt>
                <c:pt idx="1808">
                  <c:v>1189.0243902438981</c:v>
                </c:pt>
                <c:pt idx="1809">
                  <c:v>1199.3292682926785</c:v>
                </c:pt>
                <c:pt idx="1810">
                  <c:v>1205.5650406504021</c:v>
                </c:pt>
                <c:pt idx="1811">
                  <c:v>1205.5650406504021</c:v>
                </c:pt>
                <c:pt idx="1812">
                  <c:v>1219.9918699186949</c:v>
                </c:pt>
                <c:pt idx="1813">
                  <c:v>1215.8699186991828</c:v>
                </c:pt>
                <c:pt idx="1814">
                  <c:v>1203.4512195121908</c:v>
                </c:pt>
                <c:pt idx="1815">
                  <c:v>1176.6585365853616</c:v>
                </c:pt>
                <c:pt idx="1816">
                  <c:v>1153.9349593495895</c:v>
                </c:pt>
                <c:pt idx="1817">
                  <c:v>1184.9024390243858</c:v>
                </c:pt>
                <c:pt idx="1818">
                  <c:v>1176.6585365853614</c:v>
                </c:pt>
                <c:pt idx="1819">
                  <c:v>1178.7195121951177</c:v>
                </c:pt>
                <c:pt idx="1820">
                  <c:v>1224.1138211382067</c:v>
                </c:pt>
                <c:pt idx="1821">
                  <c:v>1164.2398373983697</c:v>
                </c:pt>
                <c:pt idx="1822">
                  <c:v>1164.2398373983697</c:v>
                </c:pt>
                <c:pt idx="1823">
                  <c:v>1151.8739837398332</c:v>
                </c:pt>
                <c:pt idx="1824">
                  <c:v>1116.7845528455243</c:v>
                </c:pt>
                <c:pt idx="1825">
                  <c:v>1104.3658536585324</c:v>
                </c:pt>
                <c:pt idx="1826">
                  <c:v>1098.1829268292643</c:v>
                </c:pt>
                <c:pt idx="1827">
                  <c:v>1098.1829268292643</c:v>
                </c:pt>
                <c:pt idx="1828">
                  <c:v>1104.3658536585324</c:v>
                </c:pt>
                <c:pt idx="1829">
                  <c:v>1106.4796747967439</c:v>
                </c:pt>
                <c:pt idx="1830">
                  <c:v>1079.6341463414597</c:v>
                </c:pt>
                <c:pt idx="1831">
                  <c:v>1108.5406504065002</c:v>
                </c:pt>
                <c:pt idx="1832">
                  <c:v>1112.6626016260122</c:v>
                </c:pt>
                <c:pt idx="1833">
                  <c:v>1118.8455284552804</c:v>
                </c:pt>
                <c:pt idx="1834">
                  <c:v>1118.8455284552804</c:v>
                </c:pt>
                <c:pt idx="1835">
                  <c:v>1114.7235772357683</c:v>
                </c:pt>
                <c:pt idx="1836">
                  <c:v>1122.9674796747927</c:v>
                </c:pt>
                <c:pt idx="1837">
                  <c:v>1102.3048780487766</c:v>
                </c:pt>
                <c:pt idx="1838">
                  <c:v>1069.276422764224</c:v>
                </c:pt>
                <c:pt idx="1839">
                  <c:v>1081.6951219512157</c:v>
                </c:pt>
                <c:pt idx="1840">
                  <c:v>1102.3048780487766</c:v>
                </c:pt>
                <c:pt idx="1841">
                  <c:v>1129.1504065040608</c:v>
                </c:pt>
                <c:pt idx="1842">
                  <c:v>1149.8130081300772</c:v>
                </c:pt>
                <c:pt idx="1843">
                  <c:v>1174.5975609756053</c:v>
                </c:pt>
                <c:pt idx="1844">
                  <c:v>1158.0569105691011</c:v>
                </c:pt>
                <c:pt idx="1845">
                  <c:v>1122.9674796747925</c:v>
                </c:pt>
                <c:pt idx="1846">
                  <c:v>1098.1829268292643</c:v>
                </c:pt>
                <c:pt idx="1847">
                  <c:v>1087.8780487804838</c:v>
                </c:pt>
                <c:pt idx="1848">
                  <c:v>1081.6951219512155</c:v>
                </c:pt>
                <c:pt idx="1849">
                  <c:v>1061.0325203251994</c:v>
                </c:pt>
                <c:pt idx="1850">
                  <c:v>1017.6991869918662</c:v>
                </c:pt>
                <c:pt idx="1851">
                  <c:v>997.03658536584999</c:v>
                </c:pt>
                <c:pt idx="1852">
                  <c:v>1005.2804878048744</c:v>
                </c:pt>
                <c:pt idx="1853">
                  <c:v>1034.1869918699149</c:v>
                </c:pt>
                <c:pt idx="1854">
                  <c:v>1011.5162601625979</c:v>
                </c:pt>
                <c:pt idx="1855">
                  <c:v>1032.1260162601586</c:v>
                </c:pt>
                <c:pt idx="1856">
                  <c:v>1054.8495934959308</c:v>
                </c:pt>
                <c:pt idx="1857">
                  <c:v>1063.0934959349549</c:v>
                </c:pt>
                <c:pt idx="1858">
                  <c:v>1052.7886178861745</c:v>
                </c:pt>
                <c:pt idx="1859">
                  <c:v>1048.6666666666624</c:v>
                </c:pt>
                <c:pt idx="1860">
                  <c:v>1075.5121951219471</c:v>
                </c:pt>
                <c:pt idx="1861">
                  <c:v>1085.8170731707276</c:v>
                </c:pt>
                <c:pt idx="1862">
                  <c:v>1079.6341463414594</c:v>
                </c:pt>
                <c:pt idx="1863">
                  <c:v>1005.2804878048743</c:v>
                </c:pt>
                <c:pt idx="1864">
                  <c:v>961.94715447154113</c:v>
                </c:pt>
                <c:pt idx="1865">
                  <c:v>1003.2195121951182</c:v>
                </c:pt>
                <c:pt idx="1866">
                  <c:v>1011.5162601625977</c:v>
                </c:pt>
                <c:pt idx="1867">
                  <c:v>1011.5162601625977</c:v>
                </c:pt>
                <c:pt idx="1868">
                  <c:v>984.67073170731339</c:v>
                </c:pt>
                <c:pt idx="1869">
                  <c:v>970.19105691056552</c:v>
                </c:pt>
                <c:pt idx="1870">
                  <c:v>978.48780487804504</c:v>
                </c:pt>
                <c:pt idx="1871">
                  <c:v>972.25203252032145</c:v>
                </c:pt>
                <c:pt idx="1872">
                  <c:v>949.58130081300453</c:v>
                </c:pt>
                <c:pt idx="1873">
                  <c:v>957.82520325202904</c:v>
                </c:pt>
                <c:pt idx="1874">
                  <c:v>974.36585365853296</c:v>
                </c:pt>
                <c:pt idx="1875">
                  <c:v>964.00813008129728</c:v>
                </c:pt>
                <c:pt idx="1876">
                  <c:v>972.25203252032145</c:v>
                </c:pt>
                <c:pt idx="1877">
                  <c:v>943.39837398373629</c:v>
                </c:pt>
                <c:pt idx="1878">
                  <c:v>935.10162601625655</c:v>
                </c:pt>
                <c:pt idx="1879">
                  <c:v>947.52032520324849</c:v>
                </c:pt>
                <c:pt idx="1880">
                  <c:v>941.33739837398002</c:v>
                </c:pt>
                <c:pt idx="1881">
                  <c:v>933.0406504065005</c:v>
                </c:pt>
                <c:pt idx="1882">
                  <c:v>953.70325203251673</c:v>
                </c:pt>
                <c:pt idx="1883">
                  <c:v>949.58130081300453</c:v>
                </c:pt>
                <c:pt idx="1884">
                  <c:v>955.76422764227277</c:v>
                </c:pt>
                <c:pt idx="1885">
                  <c:v>939.22357723576874</c:v>
                </c:pt>
                <c:pt idx="1886">
                  <c:v>918.61382113820787</c:v>
                </c:pt>
                <c:pt idx="1887">
                  <c:v>933.04065040650062</c:v>
                </c:pt>
                <c:pt idx="1888">
                  <c:v>930.97967479674446</c:v>
                </c:pt>
                <c:pt idx="1889">
                  <c:v>928.91869918698831</c:v>
                </c:pt>
                <c:pt idx="1890">
                  <c:v>937.1626016260127</c:v>
                </c:pt>
                <c:pt idx="1891">
                  <c:v>912.43089430893951</c:v>
                </c:pt>
                <c:pt idx="1892">
                  <c:v>943.39837398373629</c:v>
                </c:pt>
                <c:pt idx="1893">
                  <c:v>984.67073170731328</c:v>
                </c:pt>
                <c:pt idx="1894">
                  <c:v>1011.5162601625977</c:v>
                </c:pt>
                <c:pt idx="1895">
                  <c:v>1025.9430894308903</c:v>
                </c:pt>
                <c:pt idx="1896">
                  <c:v>1028.0040650406463</c:v>
                </c:pt>
                <c:pt idx="1897">
                  <c:v>1001.1585365853617</c:v>
                </c:pt>
                <c:pt idx="1898">
                  <c:v>1036.2479674796707</c:v>
                </c:pt>
                <c:pt idx="1899">
                  <c:v>986.73170731706921</c:v>
                </c:pt>
                <c:pt idx="1900">
                  <c:v>1091.9999999999957</c:v>
                </c:pt>
                <c:pt idx="1901">
                  <c:v>1085.8170731707276</c:v>
                </c:pt>
                <c:pt idx="1902">
                  <c:v>1125.0284552845485</c:v>
                </c:pt>
                <c:pt idx="1903">
                  <c:v>1122.9674796747925</c:v>
                </c:pt>
                <c:pt idx="1904">
                  <c:v>1118.8455284552804</c:v>
                </c:pt>
                <c:pt idx="1905">
                  <c:v>1120.9065040650364</c:v>
                </c:pt>
                <c:pt idx="1906">
                  <c:v>1122.9674796747925</c:v>
                </c:pt>
                <c:pt idx="1907">
                  <c:v>1122.9674796747925</c:v>
                </c:pt>
                <c:pt idx="1908">
                  <c:v>1145.6910569105648</c:v>
                </c:pt>
                <c:pt idx="1909">
                  <c:v>1151.873983739833</c:v>
                </c:pt>
                <c:pt idx="1910">
                  <c:v>1120.9065040650364</c:v>
                </c:pt>
                <c:pt idx="1911">
                  <c:v>1120.9065040650364</c:v>
                </c:pt>
                <c:pt idx="1912">
                  <c:v>1116.7845528455243</c:v>
                </c:pt>
                <c:pt idx="1913">
                  <c:v>1139.5081300812965</c:v>
                </c:pt>
                <c:pt idx="1914">
                  <c:v>1153.9349593495892</c:v>
                </c:pt>
                <c:pt idx="1915">
                  <c:v>1186.9634146341418</c:v>
                </c:pt>
                <c:pt idx="1916">
                  <c:v>1174.5975609756051</c:v>
                </c:pt>
                <c:pt idx="1917">
                  <c:v>1184.9024390243856</c:v>
                </c:pt>
                <c:pt idx="1918">
                  <c:v>1207.6260162601579</c:v>
                </c:pt>
                <c:pt idx="1919">
                  <c:v>1193.14634146341</c:v>
                </c:pt>
                <c:pt idx="1920">
                  <c:v>1184.9024390243856</c:v>
                </c:pt>
                <c:pt idx="1921">
                  <c:v>1178.7195121951174</c:v>
                </c:pt>
                <c:pt idx="1922">
                  <c:v>1189.0243902438979</c:v>
                </c:pt>
                <c:pt idx="1923">
                  <c:v>1174.5975609756053</c:v>
                </c:pt>
                <c:pt idx="1924">
                  <c:v>1164.2398373983697</c:v>
                </c:pt>
                <c:pt idx="1925">
                  <c:v>1149.8130081300772</c:v>
                </c:pt>
                <c:pt idx="1926">
                  <c:v>1178.7195121951177</c:v>
                </c:pt>
                <c:pt idx="1927">
                  <c:v>1164.2398373983697</c:v>
                </c:pt>
                <c:pt idx="1928">
                  <c:v>1155.9959349593453</c:v>
                </c:pt>
                <c:pt idx="1929">
                  <c:v>1164.2398373983697</c:v>
                </c:pt>
                <c:pt idx="1930">
                  <c:v>1170.422764227638</c:v>
                </c:pt>
                <c:pt idx="1931">
                  <c:v>1158.0569105691015</c:v>
                </c:pt>
                <c:pt idx="1932">
                  <c:v>1162.1788617886139</c:v>
                </c:pt>
                <c:pt idx="1933">
                  <c:v>1149.8130081300774</c:v>
                </c:pt>
                <c:pt idx="1934">
                  <c:v>1168.361788617882</c:v>
                </c:pt>
                <c:pt idx="1935">
                  <c:v>1168.361788617882</c:v>
                </c:pt>
                <c:pt idx="1936">
                  <c:v>1176.6585365853616</c:v>
                </c:pt>
                <c:pt idx="1937">
                  <c:v>1189.0243902438983</c:v>
                </c:pt>
                <c:pt idx="1938">
                  <c:v>1195.2073170731665</c:v>
                </c:pt>
                <c:pt idx="1939">
                  <c:v>1203.4512195121908</c:v>
                </c:pt>
                <c:pt idx="1940">
                  <c:v>1215.8699186991828</c:v>
                </c:pt>
                <c:pt idx="1941">
                  <c:v>1201.3902439024348</c:v>
                </c:pt>
                <c:pt idx="1942">
                  <c:v>1189.0243902438981</c:v>
                </c:pt>
                <c:pt idx="1943">
                  <c:v>1205.5650406504019</c:v>
                </c:pt>
                <c:pt idx="1944">
                  <c:v>1213.8089430894263</c:v>
                </c:pt>
                <c:pt idx="1945">
                  <c:v>1234.4186991869872</c:v>
                </c:pt>
                <c:pt idx="1946">
                  <c:v>1236.4796747967432</c:v>
                </c:pt>
                <c:pt idx="1947">
                  <c:v>1275.7439024390194</c:v>
                </c:pt>
                <c:pt idx="1948">
                  <c:v>1261.2642276422714</c:v>
                </c:pt>
                <c:pt idx="1949">
                  <c:v>1261.2642276422714</c:v>
                </c:pt>
                <c:pt idx="1950">
                  <c:v>1267.44715447154</c:v>
                </c:pt>
                <c:pt idx="1951">
                  <c:v>1248.8983739837352</c:v>
                </c:pt>
                <c:pt idx="1952">
                  <c:v>1261.2642276422714</c:v>
                </c:pt>
                <c:pt idx="1953">
                  <c:v>1246.8373983739789</c:v>
                </c:pt>
                <c:pt idx="1954">
                  <c:v>1292.2317073170682</c:v>
                </c:pt>
                <c:pt idx="1955">
                  <c:v>1279.8658536585315</c:v>
                </c:pt>
                <c:pt idx="1956">
                  <c:v>1267.4471544715398</c:v>
                </c:pt>
                <c:pt idx="1957">
                  <c:v>1267.4471544715398</c:v>
                </c:pt>
                <c:pt idx="1958">
                  <c:v>1300.4756097560924</c:v>
                </c:pt>
                <c:pt idx="1959">
                  <c:v>1312.8943089430843</c:v>
                </c:pt>
                <c:pt idx="1960">
                  <c:v>1298.4146341463363</c:v>
                </c:pt>
                <c:pt idx="1961">
                  <c:v>1286.0487804878001</c:v>
                </c:pt>
                <c:pt idx="1962">
                  <c:v>1281.926829268288</c:v>
                </c:pt>
                <c:pt idx="1963">
                  <c:v>1271.6219512195073</c:v>
                </c:pt>
                <c:pt idx="1964">
                  <c:v>1294.2926829268242</c:v>
                </c:pt>
                <c:pt idx="1965">
                  <c:v>1302.5365853658486</c:v>
                </c:pt>
                <c:pt idx="1966">
                  <c:v>1281.926829268288</c:v>
                </c:pt>
                <c:pt idx="1967">
                  <c:v>1283.9878048780438</c:v>
                </c:pt>
                <c:pt idx="1968">
                  <c:v>1275.7439024390194</c:v>
                </c:pt>
                <c:pt idx="1969">
                  <c:v>1261.2642276422714</c:v>
                </c:pt>
                <c:pt idx="1970">
                  <c:v>1294.292682926824</c:v>
                </c:pt>
                <c:pt idx="1971">
                  <c:v>1281.9268292682875</c:v>
                </c:pt>
                <c:pt idx="1972">
                  <c:v>1286.0487804877996</c:v>
                </c:pt>
                <c:pt idx="1973">
                  <c:v>1296.35365853658</c:v>
                </c:pt>
                <c:pt idx="1974">
                  <c:v>1296.35365853658</c:v>
                </c:pt>
                <c:pt idx="1975">
                  <c:v>1288.1097560975556</c:v>
                </c:pt>
                <c:pt idx="1976">
                  <c:v>1279.8658536585313</c:v>
                </c:pt>
                <c:pt idx="1977">
                  <c:v>1275.7439024390192</c:v>
                </c:pt>
                <c:pt idx="1978">
                  <c:v>1269.5081300812956</c:v>
                </c:pt>
                <c:pt idx="1979">
                  <c:v>1279.8658536585313</c:v>
                </c:pt>
                <c:pt idx="1980">
                  <c:v>1277.8048780487752</c:v>
                </c:pt>
                <c:pt idx="1981">
                  <c:v>1286.0487804877998</c:v>
                </c:pt>
                <c:pt idx="1982">
                  <c:v>1319.0772357723524</c:v>
                </c:pt>
                <c:pt idx="1983">
                  <c:v>1358.2886178861734</c:v>
                </c:pt>
                <c:pt idx="1984">
                  <c:v>1339.7398373983685</c:v>
                </c:pt>
                <c:pt idx="1985">
                  <c:v>1333.5040650406449</c:v>
                </c:pt>
                <c:pt idx="1986">
                  <c:v>1378.9512195121893</c:v>
                </c:pt>
                <c:pt idx="1987">
                  <c:v>1385.1341463414576</c:v>
                </c:pt>
                <c:pt idx="1988">
                  <c:v>1393.3780487804822</c:v>
                </c:pt>
                <c:pt idx="1989">
                  <c:v>1391.3170731707262</c:v>
                </c:pt>
                <c:pt idx="1990">
                  <c:v>1399.5609756097508</c:v>
                </c:pt>
                <c:pt idx="1991">
                  <c:v>1411.9796747967425</c:v>
                </c:pt>
                <c:pt idx="1992">
                  <c:v>1420.2235772357669</c:v>
                </c:pt>
                <c:pt idx="1993">
                  <c:v>1440.886178861783</c:v>
                </c:pt>
                <c:pt idx="1994">
                  <c:v>1438.825203252027</c:v>
                </c:pt>
                <c:pt idx="1995">
                  <c:v>1440.886178861783</c:v>
                </c:pt>
                <c:pt idx="1996">
                  <c:v>1451.1910569105637</c:v>
                </c:pt>
                <c:pt idx="1997">
                  <c:v>1459.4349593495881</c:v>
                </c:pt>
                <c:pt idx="1998">
                  <c:v>1465.6178861788562</c:v>
                </c:pt>
                <c:pt idx="1999">
                  <c:v>1440.886178861783</c:v>
                </c:pt>
                <c:pt idx="2000">
                  <c:v>1447.0691056910512</c:v>
                </c:pt>
                <c:pt idx="2001">
                  <c:v>1424.345528455279</c:v>
                </c:pt>
                <c:pt idx="2002">
                  <c:v>1401.6219512195066</c:v>
                </c:pt>
                <c:pt idx="2003">
                  <c:v>1376.8902439024337</c:v>
                </c:pt>
                <c:pt idx="2004">
                  <c:v>1381.0121951219458</c:v>
                </c:pt>
                <c:pt idx="2005">
                  <c:v>1399.5609756097506</c:v>
                </c:pt>
                <c:pt idx="2006">
                  <c:v>1418.1626016260109</c:v>
                </c:pt>
                <c:pt idx="2007">
                  <c:v>1409.9186991869865</c:v>
                </c:pt>
                <c:pt idx="2008">
                  <c:v>1424.3455284552792</c:v>
                </c:pt>
                <c:pt idx="2009">
                  <c:v>1434.6504065040594</c:v>
                </c:pt>
                <c:pt idx="2010">
                  <c:v>1440.8861788617828</c:v>
                </c:pt>
                <c:pt idx="2011">
                  <c:v>1436.7642276422707</c:v>
                </c:pt>
                <c:pt idx="2012">
                  <c:v>1467.678861788612</c:v>
                </c:pt>
                <c:pt idx="2013">
                  <c:v>1463.5569105690997</c:v>
                </c:pt>
                <c:pt idx="2014">
                  <c:v>1463.5569105690997</c:v>
                </c:pt>
                <c:pt idx="2015">
                  <c:v>1459.4349593495879</c:v>
                </c:pt>
                <c:pt idx="2016">
                  <c:v>1428.4674796747911</c:v>
                </c:pt>
                <c:pt idx="2017">
                  <c:v>1420.2235772357667</c:v>
                </c:pt>
                <c:pt idx="2018">
                  <c:v>1393.3780487804825</c:v>
                </c:pt>
                <c:pt idx="2019">
                  <c:v>1399.5609756097508</c:v>
                </c:pt>
                <c:pt idx="2020">
                  <c:v>1385.1341463414583</c:v>
                </c:pt>
                <c:pt idx="2021">
                  <c:v>1385.1341463414583</c:v>
                </c:pt>
                <c:pt idx="2022">
                  <c:v>1387.1951219512141</c:v>
                </c:pt>
                <c:pt idx="2023">
                  <c:v>1370.7073170731653</c:v>
                </c:pt>
                <c:pt idx="2024">
                  <c:v>1374.8292682926774</c:v>
                </c:pt>
                <c:pt idx="2025">
                  <c:v>1347.9837398373929</c:v>
                </c:pt>
                <c:pt idx="2026">
                  <c:v>1339.7398373983688</c:v>
                </c:pt>
                <c:pt idx="2027">
                  <c:v>1350.044715447149</c:v>
                </c:pt>
                <c:pt idx="2028">
                  <c:v>1321.1382113821085</c:v>
                </c:pt>
                <c:pt idx="2029">
                  <c:v>1341.8008130081246</c:v>
                </c:pt>
                <c:pt idx="2030">
                  <c:v>1335.565040650401</c:v>
                </c:pt>
                <c:pt idx="2031">
                  <c:v>1356.2276422764171</c:v>
                </c:pt>
                <c:pt idx="2032">
                  <c:v>1424.3455284552788</c:v>
                </c:pt>
                <c:pt idx="2033">
                  <c:v>1405.7967479674739</c:v>
                </c:pt>
                <c:pt idx="2034">
                  <c:v>1395.4390243902383</c:v>
                </c:pt>
                <c:pt idx="2035">
                  <c:v>1387.1951219512139</c:v>
                </c:pt>
                <c:pt idx="2036">
                  <c:v>1391.3170731707262</c:v>
                </c:pt>
                <c:pt idx="2037">
                  <c:v>1391.3170731707262</c:v>
                </c:pt>
                <c:pt idx="2038">
                  <c:v>1362.4105691056857</c:v>
                </c:pt>
                <c:pt idx="2039">
                  <c:v>1362.4105691056857</c:v>
                </c:pt>
                <c:pt idx="2040">
                  <c:v>1364.4715447154417</c:v>
                </c:pt>
                <c:pt idx="2041">
                  <c:v>1335.5650406504012</c:v>
                </c:pt>
                <c:pt idx="2042">
                  <c:v>1337.6788617886127</c:v>
                </c:pt>
                <c:pt idx="2043">
                  <c:v>1347.9837398373932</c:v>
                </c:pt>
                <c:pt idx="2044">
                  <c:v>1389.2560975609704</c:v>
                </c:pt>
                <c:pt idx="2045">
                  <c:v>1399.560975609751</c:v>
                </c:pt>
                <c:pt idx="2046">
                  <c:v>1420.2235772357672</c:v>
                </c:pt>
                <c:pt idx="2047">
                  <c:v>1449.1300813008077</c:v>
                </c:pt>
                <c:pt idx="2048">
                  <c:v>1403.7357723577184</c:v>
                </c:pt>
                <c:pt idx="2049">
                  <c:v>1352.1056910569057</c:v>
                </c:pt>
                <c:pt idx="2050">
                  <c:v>1345.9227642276373</c:v>
                </c:pt>
                <c:pt idx="2051">
                  <c:v>1337.6788617886129</c:v>
                </c:pt>
                <c:pt idx="2052">
                  <c:v>1362.4105691056861</c:v>
                </c:pt>
                <c:pt idx="2053">
                  <c:v>1356.2276422764178</c:v>
                </c:pt>
                <c:pt idx="2054">
                  <c:v>1205.5650406504021</c:v>
                </c:pt>
                <c:pt idx="2055">
                  <c:v>1195.2073170731662</c:v>
                </c:pt>
                <c:pt idx="2056">
                  <c:v>1189.0243902438981</c:v>
                </c:pt>
                <c:pt idx="2057">
                  <c:v>1170.422764227638</c:v>
                </c:pt>
                <c:pt idx="2058">
                  <c:v>1089.9390243902401</c:v>
                </c:pt>
                <c:pt idx="2059">
                  <c:v>1143.630081300809</c:v>
                </c:pt>
                <c:pt idx="2060">
                  <c:v>1172.5365853658495</c:v>
                </c:pt>
                <c:pt idx="2061">
                  <c:v>1174.5975609756058</c:v>
                </c:pt>
                <c:pt idx="2062">
                  <c:v>1191.0853658536544</c:v>
                </c:pt>
                <c:pt idx="2063">
                  <c:v>1201.390243902435</c:v>
                </c:pt>
                <c:pt idx="2064">
                  <c:v>1255.081300813004</c:v>
                </c:pt>
                <c:pt idx="2065">
                  <c:v>1236.4796747967439</c:v>
                </c:pt>
                <c:pt idx="2066">
                  <c:v>1182.8414634146304</c:v>
                </c:pt>
                <c:pt idx="2067">
                  <c:v>1164.2398373983704</c:v>
                </c:pt>
                <c:pt idx="2068">
                  <c:v>1211.7479674796709</c:v>
                </c:pt>
                <c:pt idx="2069">
                  <c:v>1207.6260162601586</c:v>
                </c:pt>
                <c:pt idx="2070">
                  <c:v>1228.2357723577195</c:v>
                </c:pt>
                <c:pt idx="2071">
                  <c:v>1201.3902439024353</c:v>
                </c:pt>
                <c:pt idx="2072">
                  <c:v>1184.9024390243865</c:v>
                </c:pt>
                <c:pt idx="2073">
                  <c:v>1261.2642276422723</c:v>
                </c:pt>
                <c:pt idx="2074">
                  <c:v>1259.2032520325165</c:v>
                </c:pt>
                <c:pt idx="2075">
                  <c:v>1246.83739837398</c:v>
                </c:pt>
                <c:pt idx="2076">
                  <c:v>1269.5081300812969</c:v>
                </c:pt>
                <c:pt idx="2077">
                  <c:v>1259.2032520325165</c:v>
                </c:pt>
                <c:pt idx="2078">
                  <c:v>1277.8048780487768</c:v>
                </c:pt>
                <c:pt idx="2079">
                  <c:v>1267.4471544715411</c:v>
                </c:pt>
                <c:pt idx="2080">
                  <c:v>1283.9878048780449</c:v>
                </c:pt>
                <c:pt idx="2081">
                  <c:v>1298.4146341463377</c:v>
                </c:pt>
                <c:pt idx="2082">
                  <c:v>1259.2032520325167</c:v>
                </c:pt>
                <c:pt idx="2083">
                  <c:v>1259.2032520325167</c:v>
                </c:pt>
                <c:pt idx="2084">
                  <c:v>1269.5081300812972</c:v>
                </c:pt>
                <c:pt idx="2085">
                  <c:v>1265.3861788617851</c:v>
                </c:pt>
                <c:pt idx="2086">
                  <c:v>1248.8983739837365</c:v>
                </c:pt>
                <c:pt idx="2087">
                  <c:v>1224.1138211382079</c:v>
                </c:pt>
                <c:pt idx="2088">
                  <c:v>1213.8089430894277</c:v>
                </c:pt>
                <c:pt idx="2089">
                  <c:v>1151.8739837398343</c:v>
                </c:pt>
                <c:pt idx="2090">
                  <c:v>1193.1463414634115</c:v>
                </c:pt>
                <c:pt idx="2091">
                  <c:v>1180.7804878048751</c:v>
                </c:pt>
                <c:pt idx="2092">
                  <c:v>1213.8089430894279</c:v>
                </c:pt>
                <c:pt idx="2093">
                  <c:v>1236.479674796745</c:v>
                </c:pt>
                <c:pt idx="2094">
                  <c:v>1213.8089430894279</c:v>
                </c:pt>
                <c:pt idx="2095">
                  <c:v>1213.8089430894279</c:v>
                </c:pt>
                <c:pt idx="2096">
                  <c:v>1199.3292682926799</c:v>
                </c:pt>
                <c:pt idx="2097">
                  <c:v>1176.6585365853628</c:v>
                </c:pt>
                <c:pt idx="2098">
                  <c:v>1184.9024390243871</c:v>
                </c:pt>
                <c:pt idx="2099">
                  <c:v>1189.0243902438992</c:v>
                </c:pt>
                <c:pt idx="2100">
                  <c:v>1164.2398373983708</c:v>
                </c:pt>
                <c:pt idx="2101">
                  <c:v>1160.1178861788587</c:v>
                </c:pt>
                <c:pt idx="2102">
                  <c:v>1160.1178861788587</c:v>
                </c:pt>
                <c:pt idx="2103">
                  <c:v>1158.0569105691025</c:v>
                </c:pt>
                <c:pt idx="2104">
                  <c:v>1155.9959349593464</c:v>
                </c:pt>
                <c:pt idx="2105">
                  <c:v>1137.3943089430861</c:v>
                </c:pt>
                <c:pt idx="2106">
                  <c:v>1127.0894308943057</c:v>
                </c:pt>
                <c:pt idx="2107">
                  <c:v>1151.8739837398339</c:v>
                </c:pt>
                <c:pt idx="2108">
                  <c:v>1141.5691056910537</c:v>
                </c:pt>
                <c:pt idx="2109">
                  <c:v>1153.9349593495904</c:v>
                </c:pt>
                <c:pt idx="2110">
                  <c:v>1145.691056910566</c:v>
                </c:pt>
                <c:pt idx="2111">
                  <c:v>1168.3617886178829</c:v>
                </c:pt>
                <c:pt idx="2112">
                  <c:v>1203.4512195121918</c:v>
                </c:pt>
                <c:pt idx="2113">
                  <c:v>1219.991869918696</c:v>
                </c:pt>
                <c:pt idx="2114">
                  <c:v>1230.2967479674764</c:v>
                </c:pt>
                <c:pt idx="2115">
                  <c:v>1201.3902439024359</c:v>
                </c:pt>
                <c:pt idx="2116">
                  <c:v>1207.6260162601595</c:v>
                </c:pt>
                <c:pt idx="2117">
                  <c:v>1211.7479674796718</c:v>
                </c:pt>
                <c:pt idx="2118">
                  <c:v>1228.2357723577204</c:v>
                </c:pt>
                <c:pt idx="2119">
                  <c:v>1263.3252032520295</c:v>
                </c:pt>
                <c:pt idx="2120">
                  <c:v>1246.8373983739807</c:v>
                </c:pt>
                <c:pt idx="2121">
                  <c:v>1207.6260162601598</c:v>
                </c:pt>
                <c:pt idx="2122">
                  <c:v>1234.418699186989</c:v>
                </c:pt>
                <c:pt idx="2123">
                  <c:v>1222.0528455284523</c:v>
                </c:pt>
                <c:pt idx="2124">
                  <c:v>1232.3577235772325</c:v>
                </c:pt>
                <c:pt idx="2125">
                  <c:v>1230.2967479674764</c:v>
                </c:pt>
                <c:pt idx="2126">
                  <c:v>1197.2682926829236</c:v>
                </c:pt>
                <c:pt idx="2127">
                  <c:v>1232.3577235772323</c:v>
                </c:pt>
                <c:pt idx="2128">
                  <c:v>1207.6260162601593</c:v>
                </c:pt>
                <c:pt idx="2129">
                  <c:v>1197.2682926829236</c:v>
                </c:pt>
                <c:pt idx="2130">
                  <c:v>1172.5365853658504</c:v>
                </c:pt>
                <c:pt idx="2131">
                  <c:v>1155.9959349593464</c:v>
                </c:pt>
                <c:pt idx="2132">
                  <c:v>1131.211382113818</c:v>
                </c:pt>
                <c:pt idx="2133">
                  <c:v>1143.6300813008099</c:v>
                </c:pt>
                <c:pt idx="2134">
                  <c:v>1135.3333333333303</c:v>
                </c:pt>
                <c:pt idx="2135">
                  <c:v>1131.2113821138182</c:v>
                </c:pt>
                <c:pt idx="2136">
                  <c:v>1125.0284552845499</c:v>
                </c:pt>
                <c:pt idx="2137">
                  <c:v>1100.2439024390214</c:v>
                </c:pt>
                <c:pt idx="2138">
                  <c:v>1110.6016260162571</c:v>
                </c:pt>
                <c:pt idx="2139">
                  <c:v>1104.3658536585335</c:v>
                </c:pt>
                <c:pt idx="2140">
                  <c:v>1023.8821138211355</c:v>
                </c:pt>
                <c:pt idx="2141">
                  <c:v>955.76422764227391</c:v>
                </c:pt>
                <c:pt idx="2142">
                  <c:v>941.33739837398116</c:v>
                </c:pt>
                <c:pt idx="2143">
                  <c:v>900.01219512194882</c:v>
                </c:pt>
                <c:pt idx="2144">
                  <c:v>893.82926829268047</c:v>
                </c:pt>
                <c:pt idx="2145">
                  <c:v>930.97967479674548</c:v>
                </c:pt>
                <c:pt idx="2146">
                  <c:v>930.97967479674548</c:v>
                </c:pt>
                <c:pt idx="2147">
                  <c:v>908.30894308942845</c:v>
                </c:pt>
                <c:pt idx="2148">
                  <c:v>910.36991869918472</c:v>
                </c:pt>
                <c:pt idx="2149">
                  <c:v>900.01219512194893</c:v>
                </c:pt>
                <c:pt idx="2150">
                  <c:v>902.07317073170498</c:v>
                </c:pt>
                <c:pt idx="2151">
                  <c:v>895.89024390243685</c:v>
                </c:pt>
                <c:pt idx="2152">
                  <c:v>900.01219512194905</c:v>
                </c:pt>
                <c:pt idx="2153">
                  <c:v>924.79674796747747</c:v>
                </c:pt>
                <c:pt idx="2154">
                  <c:v>910.36991869918484</c:v>
                </c:pt>
                <c:pt idx="2155">
                  <c:v>918.61382113820912</c:v>
                </c:pt>
                <c:pt idx="2156">
                  <c:v>916.55284552845308</c:v>
                </c:pt>
                <c:pt idx="2157">
                  <c:v>941.3373983739815</c:v>
                </c:pt>
                <c:pt idx="2158">
                  <c:v>953.70325203251809</c:v>
                </c:pt>
                <c:pt idx="2159">
                  <c:v>943.39837398373777</c:v>
                </c:pt>
                <c:pt idx="2160">
                  <c:v>933.04065040650198</c:v>
                </c:pt>
                <c:pt idx="2161">
                  <c:v>928.91869918698978</c:v>
                </c:pt>
                <c:pt idx="2162">
                  <c:v>922.73577235772143</c:v>
                </c:pt>
                <c:pt idx="2163">
                  <c:v>918.61382113820923</c:v>
                </c:pt>
                <c:pt idx="2164">
                  <c:v>918.61382113820923</c:v>
                </c:pt>
                <c:pt idx="2165">
                  <c:v>918.61382113820923</c:v>
                </c:pt>
                <c:pt idx="2166">
                  <c:v>924.79674796747759</c:v>
                </c:pt>
                <c:pt idx="2167">
                  <c:v>916.55284552845319</c:v>
                </c:pt>
                <c:pt idx="2168">
                  <c:v>924.79674796747747</c:v>
                </c:pt>
                <c:pt idx="2169">
                  <c:v>928.91869918698978</c:v>
                </c:pt>
                <c:pt idx="2170">
                  <c:v>933.04065040650198</c:v>
                </c:pt>
                <c:pt idx="2171">
                  <c:v>930.97967479674583</c:v>
                </c:pt>
                <c:pt idx="2172">
                  <c:v>922.73577235772143</c:v>
                </c:pt>
                <c:pt idx="2173">
                  <c:v>910.36991869918495</c:v>
                </c:pt>
                <c:pt idx="2174">
                  <c:v>922.73577235772154</c:v>
                </c:pt>
                <c:pt idx="2175">
                  <c:v>910.36991869918506</c:v>
                </c:pt>
                <c:pt idx="2176">
                  <c:v>877.34146341463236</c:v>
                </c:pt>
                <c:pt idx="2177">
                  <c:v>823.6504065040632</c:v>
                </c:pt>
                <c:pt idx="2178">
                  <c:v>848.43495934959162</c:v>
                </c:pt>
                <c:pt idx="2179">
                  <c:v>862.86178861788426</c:v>
                </c:pt>
                <c:pt idx="2180">
                  <c:v>887.64634146341257</c:v>
                </c:pt>
                <c:pt idx="2181">
                  <c:v>875.28048780487597</c:v>
                </c:pt>
                <c:pt idx="2182">
                  <c:v>879.40243902438817</c:v>
                </c:pt>
                <c:pt idx="2183">
                  <c:v>900.01219512194928</c:v>
                </c:pt>
                <c:pt idx="2184">
                  <c:v>895.89024390243708</c:v>
                </c:pt>
                <c:pt idx="2185">
                  <c:v>918.61382113820935</c:v>
                </c:pt>
                <c:pt idx="2186">
                  <c:v>935.10162601625791</c:v>
                </c:pt>
                <c:pt idx="2187">
                  <c:v>912.43089430894099</c:v>
                </c:pt>
                <c:pt idx="2188">
                  <c:v>906.1951219512174</c:v>
                </c:pt>
                <c:pt idx="2189">
                  <c:v>881.46341463414444</c:v>
                </c:pt>
                <c:pt idx="2190">
                  <c:v>879.40243902438829</c:v>
                </c:pt>
                <c:pt idx="2191">
                  <c:v>889.70731707316884</c:v>
                </c:pt>
                <c:pt idx="2192">
                  <c:v>893.82926829268104</c:v>
                </c:pt>
                <c:pt idx="2193">
                  <c:v>887.64634146341268</c:v>
                </c:pt>
                <c:pt idx="2194">
                  <c:v>860.80081300812822</c:v>
                </c:pt>
                <c:pt idx="2195">
                  <c:v>846.37398373983558</c:v>
                </c:pt>
                <c:pt idx="2196">
                  <c:v>844.31300813007954</c:v>
                </c:pt>
                <c:pt idx="2197">
                  <c:v>860.80081300812822</c:v>
                </c:pt>
                <c:pt idx="2198">
                  <c:v>854.61788617885986</c:v>
                </c:pt>
                <c:pt idx="2199">
                  <c:v>848.43495934959174</c:v>
                </c:pt>
                <c:pt idx="2200">
                  <c:v>825.71138211381935</c:v>
                </c:pt>
                <c:pt idx="2201">
                  <c:v>805.04878048780324</c:v>
                </c:pt>
                <c:pt idx="2202">
                  <c:v>780.31707317072994</c:v>
                </c:pt>
                <c:pt idx="2203">
                  <c:v>792.68292682926642</c:v>
                </c:pt>
                <c:pt idx="2204">
                  <c:v>763.7764227642258</c:v>
                </c:pt>
                <c:pt idx="2205">
                  <c:v>741.05284552845342</c:v>
                </c:pt>
                <c:pt idx="2206">
                  <c:v>747.28861788617701</c:v>
                </c:pt>
                <c:pt idx="2207">
                  <c:v>767.89837398373811</c:v>
                </c:pt>
                <c:pt idx="2208">
                  <c:v>769.95934959349415</c:v>
                </c:pt>
                <c:pt idx="2209">
                  <c:v>778.25609756097379</c:v>
                </c:pt>
                <c:pt idx="2210">
                  <c:v>763.7764227642258</c:v>
                </c:pt>
                <c:pt idx="2211">
                  <c:v>741.05284552845342</c:v>
                </c:pt>
                <c:pt idx="2212">
                  <c:v>743.1666666666647</c:v>
                </c:pt>
                <c:pt idx="2213">
                  <c:v>755.53252032520129</c:v>
                </c:pt>
                <c:pt idx="2214">
                  <c:v>778.25609756097367</c:v>
                </c:pt>
                <c:pt idx="2215">
                  <c:v>759.65447154471349</c:v>
                </c:pt>
                <c:pt idx="2216">
                  <c:v>747.28861788617689</c:v>
                </c:pt>
                <c:pt idx="2217">
                  <c:v>743.1666666666647</c:v>
                </c:pt>
                <c:pt idx="2218">
                  <c:v>743.1666666666647</c:v>
                </c:pt>
                <c:pt idx="2219">
                  <c:v>763.77642276422569</c:v>
                </c:pt>
                <c:pt idx="2220">
                  <c:v>747.28861788617689</c:v>
                </c:pt>
                <c:pt idx="2221">
                  <c:v>747.28861788617689</c:v>
                </c:pt>
                <c:pt idx="2222">
                  <c:v>765.83739837398173</c:v>
                </c:pt>
                <c:pt idx="2223">
                  <c:v>800.92682926829059</c:v>
                </c:pt>
                <c:pt idx="2224">
                  <c:v>794.74390243902224</c:v>
                </c:pt>
                <c:pt idx="2225">
                  <c:v>780.3170731707296</c:v>
                </c:pt>
                <c:pt idx="2226">
                  <c:v>786.49999999999784</c:v>
                </c:pt>
                <c:pt idx="2227">
                  <c:v>790.62195121951004</c:v>
                </c:pt>
                <c:pt idx="2228">
                  <c:v>772.02032520324997</c:v>
                </c:pt>
                <c:pt idx="2229">
                  <c:v>763.77642276422557</c:v>
                </c:pt>
                <c:pt idx="2230">
                  <c:v>776.1951219512174</c:v>
                </c:pt>
                <c:pt idx="2231">
                  <c:v>778.25609756097356</c:v>
                </c:pt>
                <c:pt idx="2232">
                  <c:v>790.62195121950992</c:v>
                </c:pt>
                <c:pt idx="2233">
                  <c:v>798.86585365853421</c:v>
                </c:pt>
                <c:pt idx="2234">
                  <c:v>854.61788617885929</c:v>
                </c:pt>
                <c:pt idx="2235">
                  <c:v>883.52439024389992</c:v>
                </c:pt>
                <c:pt idx="2236">
                  <c:v>858.73983739837149</c:v>
                </c:pt>
                <c:pt idx="2237">
                  <c:v>838.07723577235538</c:v>
                </c:pt>
                <c:pt idx="2238">
                  <c:v>862.86178861788369</c:v>
                </c:pt>
                <c:pt idx="2239">
                  <c:v>873.16666666666401</c:v>
                </c:pt>
                <c:pt idx="2240">
                  <c:v>883.52439024389969</c:v>
                </c:pt>
                <c:pt idx="2241">
                  <c:v>860.80081300812742</c:v>
                </c:pt>
                <c:pt idx="2242">
                  <c:v>848.43495934959094</c:v>
                </c:pt>
                <c:pt idx="2243">
                  <c:v>831.89430894308691</c:v>
                </c:pt>
                <c:pt idx="2244">
                  <c:v>819.52845528455032</c:v>
                </c:pt>
                <c:pt idx="2245">
                  <c:v>831.89430894308691</c:v>
                </c:pt>
                <c:pt idx="2246">
                  <c:v>829.83333333333087</c:v>
                </c:pt>
                <c:pt idx="2247">
                  <c:v>829.83333333333087</c:v>
                </c:pt>
                <c:pt idx="2248">
                  <c:v>836.01626016259911</c:v>
                </c:pt>
                <c:pt idx="2249">
                  <c:v>833.95528455284318</c:v>
                </c:pt>
                <c:pt idx="2250">
                  <c:v>821.58943089430659</c:v>
                </c:pt>
                <c:pt idx="2251">
                  <c:v>817.46747967479439</c:v>
                </c:pt>
                <c:pt idx="2252">
                  <c:v>807.1097560975586</c:v>
                </c:pt>
                <c:pt idx="2253">
                  <c:v>798.86585365853432</c:v>
                </c:pt>
                <c:pt idx="2254">
                  <c:v>790.62195121950992</c:v>
                </c:pt>
                <c:pt idx="2255">
                  <c:v>798.86585365853421</c:v>
                </c:pt>
                <c:pt idx="2256">
                  <c:v>796.80487804877805</c:v>
                </c:pt>
                <c:pt idx="2257">
                  <c:v>792.68292682926585</c:v>
                </c:pt>
                <c:pt idx="2258">
                  <c:v>784.43902439024146</c:v>
                </c:pt>
                <c:pt idx="2259">
                  <c:v>769.95934959349358</c:v>
                </c:pt>
                <c:pt idx="2260">
                  <c:v>774.08130081300556</c:v>
                </c:pt>
                <c:pt idx="2261">
                  <c:v>772.02032520324963</c:v>
                </c:pt>
                <c:pt idx="2262">
                  <c:v>753.47154471544479</c:v>
                </c:pt>
                <c:pt idx="2263">
                  <c:v>745.22764227642051</c:v>
                </c:pt>
                <c:pt idx="2264">
                  <c:v>736.93089430894076</c:v>
                </c:pt>
                <c:pt idx="2265">
                  <c:v>761.71544715446908</c:v>
                </c:pt>
                <c:pt idx="2266">
                  <c:v>757.59349593495688</c:v>
                </c:pt>
                <c:pt idx="2267">
                  <c:v>743.16666666666413</c:v>
                </c:pt>
                <c:pt idx="2268">
                  <c:v>736.93089430894065</c:v>
                </c:pt>
                <c:pt idx="2269">
                  <c:v>716.32113821137966</c:v>
                </c:pt>
                <c:pt idx="2270">
                  <c:v>736.93089430894065</c:v>
                </c:pt>
                <c:pt idx="2271">
                  <c:v>757.59349593495676</c:v>
                </c:pt>
                <c:pt idx="2272">
                  <c:v>753.47154471544457</c:v>
                </c:pt>
                <c:pt idx="2273">
                  <c:v>747.28861788617633</c:v>
                </c:pt>
                <c:pt idx="2274">
                  <c:v>753.47154471544457</c:v>
                </c:pt>
                <c:pt idx="2275">
                  <c:v>757.59349593495676</c:v>
                </c:pt>
                <c:pt idx="2276">
                  <c:v>763.776422764225</c:v>
                </c:pt>
                <c:pt idx="2277">
                  <c:v>772.0203252032494</c:v>
                </c:pt>
                <c:pt idx="2278">
                  <c:v>805.04878048780211</c:v>
                </c:pt>
                <c:pt idx="2279">
                  <c:v>800.92682926828991</c:v>
                </c:pt>
                <c:pt idx="2280">
                  <c:v>800.92682926828991</c:v>
                </c:pt>
                <c:pt idx="2281">
                  <c:v>813.34552845528162</c:v>
                </c:pt>
                <c:pt idx="2282">
                  <c:v>825.71138211381822</c:v>
                </c:pt>
                <c:pt idx="2283">
                  <c:v>825.71138211381822</c:v>
                </c:pt>
                <c:pt idx="2284">
                  <c:v>850.49593495934664</c:v>
                </c:pt>
                <c:pt idx="2285">
                  <c:v>852.5569105691028</c:v>
                </c:pt>
                <c:pt idx="2286">
                  <c:v>862.86178861788324</c:v>
                </c:pt>
                <c:pt idx="2287">
                  <c:v>856.678861788615</c:v>
                </c:pt>
                <c:pt idx="2288">
                  <c:v>852.5569105691028</c:v>
                </c:pt>
                <c:pt idx="2289">
                  <c:v>846.37398373983456</c:v>
                </c:pt>
                <c:pt idx="2290">
                  <c:v>866.98373983739543</c:v>
                </c:pt>
                <c:pt idx="2291">
                  <c:v>856.678861788615</c:v>
                </c:pt>
                <c:pt idx="2292">
                  <c:v>852.5569105691028</c:v>
                </c:pt>
                <c:pt idx="2293">
                  <c:v>842.25203252032236</c:v>
                </c:pt>
                <c:pt idx="2294">
                  <c:v>844.31300813007863</c:v>
                </c:pt>
                <c:pt idx="2295">
                  <c:v>823.6504065040624</c:v>
                </c:pt>
                <c:pt idx="2296">
                  <c:v>827.77235772357471</c:v>
                </c:pt>
                <c:pt idx="2297">
                  <c:v>825.71138211381867</c:v>
                </c:pt>
                <c:pt idx="2298">
                  <c:v>827.77235772357483</c:v>
                </c:pt>
                <c:pt idx="2299">
                  <c:v>827.77235772357483</c:v>
                </c:pt>
                <c:pt idx="2300">
                  <c:v>831.89430894308703</c:v>
                </c:pt>
                <c:pt idx="2301">
                  <c:v>833.95528455284307</c:v>
                </c:pt>
                <c:pt idx="2302">
                  <c:v>825.71138211381867</c:v>
                </c:pt>
                <c:pt idx="2303">
                  <c:v>827.77235772357483</c:v>
                </c:pt>
                <c:pt idx="2304">
                  <c:v>842.25203252032259</c:v>
                </c:pt>
                <c:pt idx="2305">
                  <c:v>831.89430894308691</c:v>
                </c:pt>
                <c:pt idx="2306">
                  <c:v>825.71138211381867</c:v>
                </c:pt>
                <c:pt idx="2307">
                  <c:v>827.77235772357483</c:v>
                </c:pt>
                <c:pt idx="2308">
                  <c:v>831.89430894308703</c:v>
                </c:pt>
                <c:pt idx="2309">
                  <c:v>846.3739837398349</c:v>
                </c:pt>
                <c:pt idx="2310">
                  <c:v>848.43495934959105</c:v>
                </c:pt>
                <c:pt idx="2311">
                  <c:v>846.37398373983478</c:v>
                </c:pt>
                <c:pt idx="2312">
                  <c:v>844.31300813007874</c:v>
                </c:pt>
                <c:pt idx="2313">
                  <c:v>852.55691056910302</c:v>
                </c:pt>
                <c:pt idx="2314">
                  <c:v>831.89430894308691</c:v>
                </c:pt>
                <c:pt idx="2315">
                  <c:v>833.95528455284295</c:v>
                </c:pt>
                <c:pt idx="2316">
                  <c:v>854.61788617885907</c:v>
                </c:pt>
                <c:pt idx="2317">
                  <c:v>852.55691056910291</c:v>
                </c:pt>
                <c:pt idx="2318">
                  <c:v>850.49593495934676</c:v>
                </c:pt>
                <c:pt idx="2319">
                  <c:v>838.07723577235492</c:v>
                </c:pt>
                <c:pt idx="2320">
                  <c:v>856.678861788615</c:v>
                </c:pt>
                <c:pt idx="2321">
                  <c:v>881.46341463414331</c:v>
                </c:pt>
                <c:pt idx="2322">
                  <c:v>904.13414634146022</c:v>
                </c:pt>
                <c:pt idx="2323">
                  <c:v>893.82926829267967</c:v>
                </c:pt>
                <c:pt idx="2324">
                  <c:v>871.10569105690752</c:v>
                </c:pt>
                <c:pt idx="2325">
                  <c:v>875.28048780487495</c:v>
                </c:pt>
                <c:pt idx="2326">
                  <c:v>883.52439024389935</c:v>
                </c:pt>
                <c:pt idx="2327">
                  <c:v>900.01219512194803</c:v>
                </c:pt>
                <c:pt idx="2328">
                  <c:v>949.58130081300465</c:v>
                </c:pt>
                <c:pt idx="2329">
                  <c:v>941.33739837398025</c:v>
                </c:pt>
                <c:pt idx="2330">
                  <c:v>943.39837398373652</c:v>
                </c:pt>
                <c:pt idx="2331">
                  <c:v>949.58130081300476</c:v>
                </c:pt>
                <c:pt idx="2332">
                  <c:v>959.8861788617852</c:v>
                </c:pt>
                <c:pt idx="2333">
                  <c:v>937.16260162601293</c:v>
                </c:pt>
                <c:pt idx="2334">
                  <c:v>924.79674796747634</c:v>
                </c:pt>
                <c:pt idx="2335">
                  <c:v>920.67479674796414</c:v>
                </c:pt>
                <c:pt idx="2336">
                  <c:v>918.6138211382081</c:v>
                </c:pt>
                <c:pt idx="2337">
                  <c:v>908.30894308942766</c:v>
                </c:pt>
                <c:pt idx="2338">
                  <c:v>877.34146341463111</c:v>
                </c:pt>
                <c:pt idx="2339">
                  <c:v>875.28048780487484</c:v>
                </c:pt>
                <c:pt idx="2340">
                  <c:v>869.04471544715125</c:v>
                </c:pt>
                <c:pt idx="2341">
                  <c:v>875.28048780487495</c:v>
                </c:pt>
                <c:pt idx="2342">
                  <c:v>902.07317073170407</c:v>
                </c:pt>
                <c:pt idx="2343">
                  <c:v>945.45934959349256</c:v>
                </c:pt>
                <c:pt idx="2344">
                  <c:v>959.8861788617852</c:v>
                </c:pt>
                <c:pt idx="2345">
                  <c:v>959.8861788617852</c:v>
                </c:pt>
                <c:pt idx="2346">
                  <c:v>951.6422764227608</c:v>
                </c:pt>
                <c:pt idx="2347">
                  <c:v>937.16260162601293</c:v>
                </c:pt>
                <c:pt idx="2348">
                  <c:v>928.91869918698853</c:v>
                </c:pt>
                <c:pt idx="2349">
                  <c:v>926.85772357723238</c:v>
                </c:pt>
                <c:pt idx="2350">
                  <c:v>895.89024390243571</c:v>
                </c:pt>
                <c:pt idx="2351">
                  <c:v>889.70731707316736</c:v>
                </c:pt>
                <c:pt idx="2352">
                  <c:v>883.52439024389912</c:v>
                </c:pt>
                <c:pt idx="2353">
                  <c:v>891.76829268292352</c:v>
                </c:pt>
                <c:pt idx="2354">
                  <c:v>895.89024390243571</c:v>
                </c:pt>
                <c:pt idx="2355">
                  <c:v>900.01219512194791</c:v>
                </c:pt>
                <c:pt idx="2356">
                  <c:v>891.76829268292352</c:v>
                </c:pt>
                <c:pt idx="2357">
                  <c:v>889.70731707316736</c:v>
                </c:pt>
                <c:pt idx="2358">
                  <c:v>885.58536585365516</c:v>
                </c:pt>
                <c:pt idx="2359">
                  <c:v>889.70731707316747</c:v>
                </c:pt>
                <c:pt idx="2360">
                  <c:v>889.70731707316747</c:v>
                </c:pt>
                <c:pt idx="2361">
                  <c:v>887.64634146341132</c:v>
                </c:pt>
                <c:pt idx="2362">
                  <c:v>881.46341463414319</c:v>
                </c:pt>
                <c:pt idx="2363">
                  <c:v>881.46341463414319</c:v>
                </c:pt>
                <c:pt idx="2364">
                  <c:v>891.76829268292352</c:v>
                </c:pt>
                <c:pt idx="2365">
                  <c:v>914.4918699186959</c:v>
                </c:pt>
                <c:pt idx="2366">
                  <c:v>908.30894308942754</c:v>
                </c:pt>
                <c:pt idx="2367">
                  <c:v>926.85772357723249</c:v>
                </c:pt>
                <c:pt idx="2368">
                  <c:v>951.6422764227608</c:v>
                </c:pt>
                <c:pt idx="2369">
                  <c:v>941.33739837398025</c:v>
                </c:pt>
                <c:pt idx="2370">
                  <c:v>935.10162601625666</c:v>
                </c:pt>
                <c:pt idx="2371">
                  <c:v>951.64227642276069</c:v>
                </c:pt>
                <c:pt idx="2372">
                  <c:v>997.03658536584999</c:v>
                </c:pt>
                <c:pt idx="2373">
                  <c:v>976.42682926828911</c:v>
                </c:pt>
                <c:pt idx="2374">
                  <c:v>1005.2804878048742</c:v>
                </c:pt>
                <c:pt idx="2375">
                  <c:v>1001.158536585362</c:v>
                </c:pt>
                <c:pt idx="2376">
                  <c:v>994.97560975609383</c:v>
                </c:pt>
                <c:pt idx="2377">
                  <c:v>990.85365853658163</c:v>
                </c:pt>
                <c:pt idx="2378">
                  <c:v>980.5487804878012</c:v>
                </c:pt>
                <c:pt idx="2379">
                  <c:v>974.36585365853284</c:v>
                </c:pt>
                <c:pt idx="2380">
                  <c:v>959.88617886178497</c:v>
                </c:pt>
                <c:pt idx="2381">
                  <c:v>953.70325203251662</c:v>
                </c:pt>
                <c:pt idx="2382">
                  <c:v>955.76422764227277</c:v>
                </c:pt>
                <c:pt idx="2383">
                  <c:v>937.1626016260127</c:v>
                </c:pt>
                <c:pt idx="2384">
                  <c:v>935.10162601625655</c:v>
                </c:pt>
                <c:pt idx="2385">
                  <c:v>978.48780487804515</c:v>
                </c:pt>
                <c:pt idx="2386">
                  <c:v>976.42682926828911</c:v>
                </c:pt>
                <c:pt idx="2387">
                  <c:v>984.67073170731328</c:v>
                </c:pt>
                <c:pt idx="2388">
                  <c:v>970.19105691056541</c:v>
                </c:pt>
                <c:pt idx="2389">
                  <c:v>988.79268292682536</c:v>
                </c:pt>
                <c:pt idx="2390">
                  <c:v>976.42682926828888</c:v>
                </c:pt>
                <c:pt idx="2391">
                  <c:v>978.48780487804481</c:v>
                </c:pt>
                <c:pt idx="2392">
                  <c:v>974.36585365853261</c:v>
                </c:pt>
                <c:pt idx="2393">
                  <c:v>970.19105691056529</c:v>
                </c:pt>
                <c:pt idx="2394">
                  <c:v>970.19105691056529</c:v>
                </c:pt>
                <c:pt idx="2395">
                  <c:v>976.42682926828877</c:v>
                </c:pt>
                <c:pt idx="2396">
                  <c:v>966.06910569105298</c:v>
                </c:pt>
                <c:pt idx="2397">
                  <c:v>949.58130081300419</c:v>
                </c:pt>
                <c:pt idx="2398">
                  <c:v>943.39837398373595</c:v>
                </c:pt>
                <c:pt idx="2399">
                  <c:v>939.2235772357684</c:v>
                </c:pt>
                <c:pt idx="2400">
                  <c:v>964.00813008129694</c:v>
                </c:pt>
                <c:pt idx="2401">
                  <c:v>986.73170731706909</c:v>
                </c:pt>
                <c:pt idx="2402">
                  <c:v>1003.2195121951179</c:v>
                </c:pt>
                <c:pt idx="2403">
                  <c:v>1001.1585365853616</c:v>
                </c:pt>
                <c:pt idx="2404">
                  <c:v>978.4878048780447</c:v>
                </c:pt>
                <c:pt idx="2405">
                  <c:v>990.85365853658129</c:v>
                </c:pt>
                <c:pt idx="2406">
                  <c:v>1025.94308943089</c:v>
                </c:pt>
                <c:pt idx="2407">
                  <c:v>1036.2479674796705</c:v>
                </c:pt>
                <c:pt idx="2408">
                  <c:v>1023.8821138211339</c:v>
                </c:pt>
                <c:pt idx="2409">
                  <c:v>1025.94308943089</c:v>
                </c:pt>
                <c:pt idx="2410">
                  <c:v>1032.1260162601584</c:v>
                </c:pt>
                <c:pt idx="2411">
                  <c:v>1009.4552845528415</c:v>
                </c:pt>
                <c:pt idx="2412">
                  <c:v>1025.9430894308903</c:v>
                </c:pt>
                <c:pt idx="2413">
                  <c:v>1038.3089430894267</c:v>
                </c:pt>
                <c:pt idx="2414">
                  <c:v>1044.5447154471503</c:v>
                </c:pt>
                <c:pt idx="2415">
                  <c:v>1032.1260162601586</c:v>
                </c:pt>
                <c:pt idx="2416">
                  <c:v>1009.4552845528417</c:v>
                </c:pt>
                <c:pt idx="2417">
                  <c:v>1015.6382113821098</c:v>
                </c:pt>
                <c:pt idx="2418">
                  <c:v>1017.6991869918659</c:v>
                </c:pt>
                <c:pt idx="2419">
                  <c:v>1040.4227642276383</c:v>
                </c:pt>
                <c:pt idx="2420">
                  <c:v>1028.0040650406465</c:v>
                </c:pt>
                <c:pt idx="2421">
                  <c:v>1015.6382113821099</c:v>
                </c:pt>
                <c:pt idx="2422">
                  <c:v>1023.8821138211342</c:v>
                </c:pt>
                <c:pt idx="2423">
                  <c:v>1025.9430894308903</c:v>
                </c:pt>
                <c:pt idx="2424">
                  <c:v>1046.6056910569066</c:v>
                </c:pt>
                <c:pt idx="2425">
                  <c:v>1056.9105691056868</c:v>
                </c:pt>
                <c:pt idx="2426">
                  <c:v>1065.1544715447112</c:v>
                </c:pt>
                <c:pt idx="2427">
                  <c:v>1058.9715447154429</c:v>
                </c:pt>
                <c:pt idx="2428">
                  <c:v>1061.0325203251989</c:v>
                </c:pt>
                <c:pt idx="2429">
                  <c:v>1056.9105691056866</c:v>
                </c:pt>
                <c:pt idx="2430">
                  <c:v>1050.7276422764182</c:v>
                </c:pt>
                <c:pt idx="2431">
                  <c:v>1056.9105691056866</c:v>
                </c:pt>
                <c:pt idx="2432">
                  <c:v>1056.9105691056866</c:v>
                </c:pt>
                <c:pt idx="2433">
                  <c:v>1089.9390243902394</c:v>
                </c:pt>
                <c:pt idx="2434">
                  <c:v>1079.634146341459</c:v>
                </c:pt>
                <c:pt idx="2435">
                  <c:v>1073.4512195121906</c:v>
                </c:pt>
                <c:pt idx="2436">
                  <c:v>1065.154471544711</c:v>
                </c:pt>
                <c:pt idx="2437">
                  <c:v>1061.0325203251989</c:v>
                </c:pt>
                <c:pt idx="2438">
                  <c:v>1077.5731707317029</c:v>
                </c:pt>
                <c:pt idx="2439">
                  <c:v>1091.9999999999955</c:v>
                </c:pt>
                <c:pt idx="2440">
                  <c:v>1083.7560975609713</c:v>
                </c:pt>
                <c:pt idx="2441">
                  <c:v>1077.5731707317029</c:v>
                </c:pt>
                <c:pt idx="2442">
                  <c:v>1069.2764227642233</c:v>
                </c:pt>
                <c:pt idx="2443">
                  <c:v>1058.9715447154426</c:v>
                </c:pt>
                <c:pt idx="2444">
                  <c:v>1063.0934959349549</c:v>
                </c:pt>
                <c:pt idx="2445">
                  <c:v>1069.2764227642233</c:v>
                </c:pt>
                <c:pt idx="2446">
                  <c:v>1054.8495934959305</c:v>
                </c:pt>
                <c:pt idx="2447">
                  <c:v>1058.9715447154426</c:v>
                </c:pt>
                <c:pt idx="2448">
                  <c:v>1054.8495934959305</c:v>
                </c:pt>
                <c:pt idx="2449">
                  <c:v>1083.7560975609711</c:v>
                </c:pt>
                <c:pt idx="2450">
                  <c:v>1069.2764227642231</c:v>
                </c:pt>
                <c:pt idx="2451">
                  <c:v>1056.9105691056864</c:v>
                </c:pt>
                <c:pt idx="2452">
                  <c:v>1063.0934959349545</c:v>
                </c:pt>
                <c:pt idx="2453">
                  <c:v>1056.9105691056864</c:v>
                </c:pt>
                <c:pt idx="2454">
                  <c:v>1048.666666666662</c:v>
                </c:pt>
                <c:pt idx="2455">
                  <c:v>1081.6951219512148</c:v>
                </c:pt>
                <c:pt idx="2456">
                  <c:v>1038.3089430894263</c:v>
                </c:pt>
                <c:pt idx="2457">
                  <c:v>982.60975609755667</c:v>
                </c:pt>
                <c:pt idx="2458">
                  <c:v>999.09756097560535</c:v>
                </c:pt>
                <c:pt idx="2459">
                  <c:v>992.91463414633699</c:v>
                </c:pt>
                <c:pt idx="2460">
                  <c:v>988.7926829268248</c:v>
                </c:pt>
                <c:pt idx="2461">
                  <c:v>978.48780487804436</c:v>
                </c:pt>
                <c:pt idx="2462">
                  <c:v>976.42682926828832</c:v>
                </c:pt>
                <c:pt idx="2463">
                  <c:v>980.54878048780063</c:v>
                </c:pt>
                <c:pt idx="2464">
                  <c:v>964.0081300812966</c:v>
                </c:pt>
                <c:pt idx="2465">
                  <c:v>978.48780487804436</c:v>
                </c:pt>
                <c:pt idx="2466">
                  <c:v>974.36585365853216</c:v>
                </c:pt>
                <c:pt idx="2467">
                  <c:v>968.13008130080868</c:v>
                </c:pt>
                <c:pt idx="2468">
                  <c:v>992.91463414633711</c:v>
                </c:pt>
                <c:pt idx="2469">
                  <c:v>994.97560975609315</c:v>
                </c:pt>
                <c:pt idx="2470">
                  <c:v>1001.1585365853614</c:v>
                </c:pt>
                <c:pt idx="2471">
                  <c:v>1007.394308943085</c:v>
                </c:pt>
                <c:pt idx="2472">
                  <c:v>1023.8821138211338</c:v>
                </c:pt>
                <c:pt idx="2473">
                  <c:v>1023.8821138211338</c:v>
                </c:pt>
                <c:pt idx="2474">
                  <c:v>1034.1869918699142</c:v>
                </c:pt>
                <c:pt idx="2475">
                  <c:v>1019.7601626016216</c:v>
                </c:pt>
                <c:pt idx="2476">
                  <c:v>1011.5162601625972</c:v>
                </c:pt>
                <c:pt idx="2477">
                  <c:v>1007.394308943085</c:v>
                </c:pt>
                <c:pt idx="2478">
                  <c:v>1003.2195121951175</c:v>
                </c:pt>
                <c:pt idx="2479">
                  <c:v>1017.6991869918653</c:v>
                </c:pt>
                <c:pt idx="2480">
                  <c:v>1005.2804878048735</c:v>
                </c:pt>
                <c:pt idx="2481">
                  <c:v>992.91463414633699</c:v>
                </c:pt>
                <c:pt idx="2482">
                  <c:v>1005.2804878048734</c:v>
                </c:pt>
                <c:pt idx="2483">
                  <c:v>1007.3943089430846</c:v>
                </c:pt>
                <c:pt idx="2484">
                  <c:v>1011.5162601625968</c:v>
                </c:pt>
                <c:pt idx="2485">
                  <c:v>1015.6382113821089</c:v>
                </c:pt>
                <c:pt idx="2486">
                  <c:v>1005.2804878048731</c:v>
                </c:pt>
                <c:pt idx="2487">
                  <c:v>994.97560975609281</c:v>
                </c:pt>
                <c:pt idx="2488">
                  <c:v>984.67073170731237</c:v>
                </c:pt>
                <c:pt idx="2489">
                  <c:v>994.97560975609281</c:v>
                </c:pt>
                <c:pt idx="2490">
                  <c:v>984.67073170731237</c:v>
                </c:pt>
                <c:pt idx="2491">
                  <c:v>1015.6382113821089</c:v>
                </c:pt>
                <c:pt idx="2492">
                  <c:v>1011.5162601625967</c:v>
                </c:pt>
                <c:pt idx="2493">
                  <c:v>1030.0650406504017</c:v>
                </c:pt>
                <c:pt idx="2494">
                  <c:v>1007.3943089430846</c:v>
                </c:pt>
                <c:pt idx="2495">
                  <c:v>1007.3943089430846</c:v>
                </c:pt>
                <c:pt idx="2496">
                  <c:v>1021.8211382113773</c:v>
                </c:pt>
                <c:pt idx="2497">
                  <c:v>1032.1260162601577</c:v>
                </c:pt>
                <c:pt idx="2498">
                  <c:v>1058.971544715442</c:v>
                </c:pt>
                <c:pt idx="2499">
                  <c:v>1065.1544715447103</c:v>
                </c:pt>
                <c:pt idx="2500">
                  <c:v>1069.2764227642224</c:v>
                </c:pt>
                <c:pt idx="2501">
                  <c:v>1052.7886178861736</c:v>
                </c:pt>
                <c:pt idx="2502">
                  <c:v>1048.6666666666615</c:v>
                </c:pt>
                <c:pt idx="2503">
                  <c:v>1056.9105691056859</c:v>
                </c:pt>
                <c:pt idx="2504">
                  <c:v>1048.6666666666615</c:v>
                </c:pt>
                <c:pt idx="2505">
                  <c:v>1056.9105691056859</c:v>
                </c:pt>
                <c:pt idx="2506">
                  <c:v>1056.9105691056859</c:v>
                </c:pt>
                <c:pt idx="2507">
                  <c:v>1054.8495934959299</c:v>
                </c:pt>
                <c:pt idx="2508">
                  <c:v>1050.7276422764176</c:v>
                </c:pt>
                <c:pt idx="2509">
                  <c:v>1063.093495934954</c:v>
                </c:pt>
                <c:pt idx="2510">
                  <c:v>1063.093495934954</c:v>
                </c:pt>
                <c:pt idx="2511">
                  <c:v>1091.9999999999945</c:v>
                </c:pt>
                <c:pt idx="2512">
                  <c:v>1096.1219512195069</c:v>
                </c:pt>
                <c:pt idx="2513">
                  <c:v>1087.8780487804827</c:v>
                </c:pt>
                <c:pt idx="2514">
                  <c:v>1081.6951219512143</c:v>
                </c:pt>
                <c:pt idx="2515">
                  <c:v>1077.573170731702</c:v>
                </c:pt>
                <c:pt idx="2516">
                  <c:v>1089.9390243902387</c:v>
                </c:pt>
                <c:pt idx="2517">
                  <c:v>1122.9674796747913</c:v>
                </c:pt>
                <c:pt idx="2518">
                  <c:v>1122.9674796747913</c:v>
                </c:pt>
                <c:pt idx="2519">
                  <c:v>1104.3658536585313</c:v>
                </c:pt>
                <c:pt idx="2520">
                  <c:v>1089.9390243902387</c:v>
                </c:pt>
                <c:pt idx="2521">
                  <c:v>1182.8414634146286</c:v>
                </c:pt>
                <c:pt idx="2522">
                  <c:v>1224.1138211382054</c:v>
                </c:pt>
                <c:pt idx="2523">
                  <c:v>1244.7764227642217</c:v>
                </c:pt>
                <c:pt idx="2524">
                  <c:v>1238.5934959349534</c:v>
                </c:pt>
                <c:pt idx="2525">
                  <c:v>1259.2032520325145</c:v>
                </c:pt>
                <c:pt idx="2526">
                  <c:v>1219.9918699186935</c:v>
                </c:pt>
                <c:pt idx="2527">
                  <c:v>1228.2357723577175</c:v>
                </c:pt>
                <c:pt idx="2528">
                  <c:v>1232.3577235772295</c:v>
                </c:pt>
                <c:pt idx="2529">
                  <c:v>1189.0243902438965</c:v>
                </c:pt>
                <c:pt idx="2530">
                  <c:v>1186.9634146341405</c:v>
                </c:pt>
                <c:pt idx="2531">
                  <c:v>1186.9634146341405</c:v>
                </c:pt>
                <c:pt idx="2532">
                  <c:v>1178.7195121951161</c:v>
                </c:pt>
                <c:pt idx="2533">
                  <c:v>1186.9634146341405</c:v>
                </c:pt>
                <c:pt idx="2534">
                  <c:v>1189.0243902438965</c:v>
                </c:pt>
                <c:pt idx="2535">
                  <c:v>1184.9024390243842</c:v>
                </c:pt>
                <c:pt idx="2536">
                  <c:v>1184.9024390243842</c:v>
                </c:pt>
                <c:pt idx="2537">
                  <c:v>1191.0853658536523</c:v>
                </c:pt>
                <c:pt idx="2538">
                  <c:v>1205.5650406504003</c:v>
                </c:pt>
                <c:pt idx="2539">
                  <c:v>1201.390243902433</c:v>
                </c:pt>
                <c:pt idx="2540">
                  <c:v>1197.2682926829209</c:v>
                </c:pt>
                <c:pt idx="2541">
                  <c:v>1182.8414634146284</c:v>
                </c:pt>
                <c:pt idx="2542">
                  <c:v>1186.9634146341405</c:v>
                </c:pt>
                <c:pt idx="2543">
                  <c:v>1213.8089430894247</c:v>
                </c:pt>
                <c:pt idx="2544">
                  <c:v>1195.2073170731646</c:v>
                </c:pt>
                <c:pt idx="2545">
                  <c:v>1205.5650406504003</c:v>
                </c:pt>
                <c:pt idx="2546">
                  <c:v>1199.3292682926767</c:v>
                </c:pt>
                <c:pt idx="2547">
                  <c:v>1207.6260162601563</c:v>
                </c:pt>
                <c:pt idx="2548">
                  <c:v>1201.3902439024328</c:v>
                </c:pt>
                <c:pt idx="2549">
                  <c:v>1172.5365853658475</c:v>
                </c:pt>
                <c:pt idx="2550">
                  <c:v>1153.9349593495876</c:v>
                </c:pt>
                <c:pt idx="2551">
                  <c:v>1153.9349593495876</c:v>
                </c:pt>
                <c:pt idx="2552">
                  <c:v>1172.5365853658475</c:v>
                </c:pt>
                <c:pt idx="2553">
                  <c:v>1143.630081300807</c:v>
                </c:pt>
                <c:pt idx="2554">
                  <c:v>1153.9349593495876</c:v>
                </c:pt>
                <c:pt idx="2555">
                  <c:v>1147.7520325203193</c:v>
                </c:pt>
                <c:pt idx="2556">
                  <c:v>1147.7520325203193</c:v>
                </c:pt>
                <c:pt idx="2557">
                  <c:v>1160.1178861788558</c:v>
                </c:pt>
                <c:pt idx="2558">
                  <c:v>1166.3008130081241</c:v>
                </c:pt>
                <c:pt idx="2559">
                  <c:v>1166.3008130081241</c:v>
                </c:pt>
                <c:pt idx="2560">
                  <c:v>1153.9349593495879</c:v>
                </c:pt>
                <c:pt idx="2561">
                  <c:v>1155.9959349593439</c:v>
                </c:pt>
                <c:pt idx="2562">
                  <c:v>1158.0569105691</c:v>
                </c:pt>
                <c:pt idx="2563">
                  <c:v>1180.7804878048721</c:v>
                </c:pt>
                <c:pt idx="2564">
                  <c:v>1180.7804878048721</c:v>
                </c:pt>
                <c:pt idx="2565">
                  <c:v>1197.2682926829209</c:v>
                </c:pt>
                <c:pt idx="2566">
                  <c:v>1215.8699186991812</c:v>
                </c:pt>
                <c:pt idx="2567">
                  <c:v>1199.3292682926772</c:v>
                </c:pt>
                <c:pt idx="2568">
                  <c:v>1186.9634146341407</c:v>
                </c:pt>
                <c:pt idx="2569">
                  <c:v>1203.4512195121893</c:v>
                </c:pt>
                <c:pt idx="2570">
                  <c:v>1224.1138211382056</c:v>
                </c:pt>
                <c:pt idx="2571">
                  <c:v>1228.2357723577177</c:v>
                </c:pt>
                <c:pt idx="2572">
                  <c:v>1219.9918699186935</c:v>
                </c:pt>
                <c:pt idx="2573">
                  <c:v>1209.6869918699131</c:v>
                </c:pt>
                <c:pt idx="2574">
                  <c:v>1236.4796747967423</c:v>
                </c:pt>
                <c:pt idx="2575">
                  <c:v>1238.5934959349536</c:v>
                </c:pt>
                <c:pt idx="2576">
                  <c:v>1263.3252032520268</c:v>
                </c:pt>
                <c:pt idx="2577">
                  <c:v>1277.8048780487748</c:v>
                </c:pt>
                <c:pt idx="2578">
                  <c:v>1253.0203252032463</c:v>
                </c:pt>
                <c:pt idx="2579">
                  <c:v>1261.2642276422705</c:v>
                </c:pt>
                <c:pt idx="2580">
                  <c:v>1288.109756097555</c:v>
                </c:pt>
                <c:pt idx="2581">
                  <c:v>1259.2032520325145</c:v>
                </c:pt>
                <c:pt idx="2582">
                  <c:v>1250.9593495934901</c:v>
                </c:pt>
                <c:pt idx="2583">
                  <c:v>1217.9308943089372</c:v>
                </c:pt>
                <c:pt idx="2584">
                  <c:v>1224.1138211382054</c:v>
                </c:pt>
                <c:pt idx="2585">
                  <c:v>1219.9918699186935</c:v>
                </c:pt>
                <c:pt idx="2586">
                  <c:v>1230.2967479674739</c:v>
                </c:pt>
                <c:pt idx="2587">
                  <c:v>1244.7764227642219</c:v>
                </c:pt>
                <c:pt idx="2588">
                  <c:v>1236.4796747967423</c:v>
                </c:pt>
                <c:pt idx="2589">
                  <c:v>1219.9918699186937</c:v>
                </c:pt>
                <c:pt idx="2590">
                  <c:v>1232.35772357723</c:v>
                </c:pt>
                <c:pt idx="2591">
                  <c:v>1238.5934959349536</c:v>
                </c:pt>
                <c:pt idx="2592">
                  <c:v>1257.1422764227582</c:v>
                </c:pt>
                <c:pt idx="2593">
                  <c:v>1255.0813008130021</c:v>
                </c:pt>
                <c:pt idx="2594">
                  <c:v>1250.9593495934901</c:v>
                </c:pt>
                <c:pt idx="2595">
                  <c:v>1244.7764227642219</c:v>
                </c:pt>
                <c:pt idx="2596">
                  <c:v>1238.5934959349536</c:v>
                </c:pt>
                <c:pt idx="2597">
                  <c:v>1236.4796747967423</c:v>
                </c:pt>
                <c:pt idx="2598">
                  <c:v>1236.4796747967423</c:v>
                </c:pt>
                <c:pt idx="2599">
                  <c:v>1238.5934959349536</c:v>
                </c:pt>
                <c:pt idx="2600">
                  <c:v>1236.4796747967423</c:v>
                </c:pt>
                <c:pt idx="2601">
                  <c:v>1213.8089430894254</c:v>
                </c:pt>
                <c:pt idx="2602">
                  <c:v>1228.2357723577179</c:v>
                </c:pt>
                <c:pt idx="2603">
                  <c:v>1211.7479674796693</c:v>
                </c:pt>
                <c:pt idx="2604">
                  <c:v>1199.3292682926774</c:v>
                </c:pt>
                <c:pt idx="2605">
                  <c:v>1207.626016260157</c:v>
                </c:pt>
                <c:pt idx="2606">
                  <c:v>1222.0528455284496</c:v>
                </c:pt>
                <c:pt idx="2607">
                  <c:v>1236.4796747967421</c:v>
                </c:pt>
                <c:pt idx="2608">
                  <c:v>1246.837398373978</c:v>
                </c:pt>
                <c:pt idx="2609">
                  <c:v>1248.8983739837342</c:v>
                </c:pt>
                <c:pt idx="2610">
                  <c:v>1265.3861788617828</c:v>
                </c:pt>
                <c:pt idx="2611">
                  <c:v>1269.5081300812949</c:v>
                </c:pt>
                <c:pt idx="2612">
                  <c:v>1277.8048780487748</c:v>
                </c:pt>
                <c:pt idx="2613">
                  <c:v>1302.5365853658477</c:v>
                </c:pt>
                <c:pt idx="2614">
                  <c:v>1275.7439024390185</c:v>
                </c:pt>
                <c:pt idx="2615">
                  <c:v>1267.4471544715391</c:v>
                </c:pt>
                <c:pt idx="2616">
                  <c:v>1294.2926829268233</c:v>
                </c:pt>
                <c:pt idx="2617">
                  <c:v>1294.2926829268233</c:v>
                </c:pt>
                <c:pt idx="2618">
                  <c:v>1292.2317073170673</c:v>
                </c:pt>
                <c:pt idx="2619">
                  <c:v>1294.2926829268231</c:v>
                </c:pt>
                <c:pt idx="2620">
                  <c:v>1298.4146341463354</c:v>
                </c:pt>
                <c:pt idx="2621">
                  <c:v>1319.077235772352</c:v>
                </c:pt>
                <c:pt idx="2622">
                  <c:v>1306.7113821138155</c:v>
                </c:pt>
                <c:pt idx="2623">
                  <c:v>1314.9552845528399</c:v>
                </c:pt>
                <c:pt idx="2624">
                  <c:v>1298.4146341463356</c:v>
                </c:pt>
                <c:pt idx="2625">
                  <c:v>1294.2926829268235</c:v>
                </c:pt>
                <c:pt idx="2626">
                  <c:v>1310.8333333333278</c:v>
                </c:pt>
                <c:pt idx="2627">
                  <c:v>1329.3821138211326</c:v>
                </c:pt>
                <c:pt idx="2628">
                  <c:v>1292.2317073170677</c:v>
                </c:pt>
                <c:pt idx="2629">
                  <c:v>1306.7113821138157</c:v>
                </c:pt>
                <c:pt idx="2630">
                  <c:v>1294.2926829268238</c:v>
                </c:pt>
                <c:pt idx="2631">
                  <c:v>1288.1097560975556</c:v>
                </c:pt>
                <c:pt idx="2632">
                  <c:v>1302.5365853658482</c:v>
                </c:pt>
                <c:pt idx="2633">
                  <c:v>1300.4756097560921</c:v>
                </c:pt>
                <c:pt idx="2634">
                  <c:v>1325.2601626016206</c:v>
                </c:pt>
                <c:pt idx="2635">
                  <c:v>1304.6504065040594</c:v>
                </c:pt>
                <c:pt idx="2636">
                  <c:v>1304.6504065040594</c:v>
                </c:pt>
                <c:pt idx="2637">
                  <c:v>1323.1991869918643</c:v>
                </c:pt>
                <c:pt idx="2638">
                  <c:v>1314.9552845528401</c:v>
                </c:pt>
                <c:pt idx="2639">
                  <c:v>1317.0162601625962</c:v>
                </c:pt>
                <c:pt idx="2640">
                  <c:v>1360.3495934959296</c:v>
                </c:pt>
                <c:pt idx="2641">
                  <c:v>1356.2276422764171</c:v>
                </c:pt>
                <c:pt idx="2642">
                  <c:v>1345.9227642276367</c:v>
                </c:pt>
                <c:pt idx="2643">
                  <c:v>1376.8902439024332</c:v>
                </c:pt>
                <c:pt idx="2644">
                  <c:v>1393.378048780482</c:v>
                </c:pt>
                <c:pt idx="2645">
                  <c:v>1411.9796747967421</c:v>
                </c:pt>
                <c:pt idx="2646">
                  <c:v>1387.1951219512139</c:v>
                </c:pt>
                <c:pt idx="2647">
                  <c:v>1387.1951219512139</c:v>
                </c:pt>
                <c:pt idx="2648">
                  <c:v>1405.7967479674739</c:v>
                </c:pt>
                <c:pt idx="2649">
                  <c:v>1391.317073170726</c:v>
                </c:pt>
                <c:pt idx="2650">
                  <c:v>1383.0731707317016</c:v>
                </c:pt>
                <c:pt idx="2651">
                  <c:v>1366.5325203251978</c:v>
                </c:pt>
                <c:pt idx="2652">
                  <c:v>1374.8292682926774</c:v>
                </c:pt>
                <c:pt idx="2653">
                  <c:v>1378.9512195121897</c:v>
                </c:pt>
                <c:pt idx="2654">
                  <c:v>1387.1951219512143</c:v>
                </c:pt>
                <c:pt idx="2655">
                  <c:v>1387.1951219512143</c:v>
                </c:pt>
                <c:pt idx="2656">
                  <c:v>1393.3780487804827</c:v>
                </c:pt>
                <c:pt idx="2657">
                  <c:v>1416.1016260162546</c:v>
                </c:pt>
                <c:pt idx="2658">
                  <c:v>1411.9796747967425</c:v>
                </c:pt>
                <c:pt idx="2659">
                  <c:v>1436.764227642271</c:v>
                </c:pt>
                <c:pt idx="2660">
                  <c:v>1438.8252032520272</c:v>
                </c:pt>
                <c:pt idx="2661">
                  <c:v>1414.0406504064988</c:v>
                </c:pt>
                <c:pt idx="2662">
                  <c:v>1424.3455284552795</c:v>
                </c:pt>
                <c:pt idx="2663">
                  <c:v>1432.5894308943039</c:v>
                </c:pt>
                <c:pt idx="2664">
                  <c:v>1440.8861788617835</c:v>
                </c:pt>
                <c:pt idx="2665">
                  <c:v>1424.3455284552797</c:v>
                </c:pt>
                <c:pt idx="2666">
                  <c:v>1385.1341463414587</c:v>
                </c:pt>
                <c:pt idx="2667">
                  <c:v>1416.1016260162551</c:v>
                </c:pt>
                <c:pt idx="2668">
                  <c:v>1418.1626016260111</c:v>
                </c:pt>
                <c:pt idx="2669">
                  <c:v>1428.4674796747915</c:v>
                </c:pt>
                <c:pt idx="2670">
                  <c:v>1451.1910569105639</c:v>
                </c:pt>
                <c:pt idx="2671">
                  <c:v>1467.6788617886125</c:v>
                </c:pt>
                <c:pt idx="2672">
                  <c:v>1500.7073170731653</c:v>
                </c:pt>
                <c:pt idx="2673">
                  <c:v>1513.126016260157</c:v>
                </c:pt>
                <c:pt idx="2674">
                  <c:v>1492.4634146341411</c:v>
                </c:pt>
                <c:pt idx="2675">
                  <c:v>1506.9430894308887</c:v>
                </c:pt>
                <c:pt idx="2676">
                  <c:v>1527.5528455284498</c:v>
                </c:pt>
                <c:pt idx="2677">
                  <c:v>1525.4918699186937</c:v>
                </c:pt>
                <c:pt idx="2678">
                  <c:v>1546.1544715447098</c:v>
                </c:pt>
                <c:pt idx="2679">
                  <c:v>1587.4268292682871</c:v>
                </c:pt>
                <c:pt idx="2680">
                  <c:v>1554.3983739837342</c:v>
                </c:pt>
                <c:pt idx="2681">
                  <c:v>1554.3983739837342</c:v>
                </c:pt>
                <c:pt idx="2682">
                  <c:v>1529.6138211382058</c:v>
                </c:pt>
                <c:pt idx="2683">
                  <c:v>1511.065040650401</c:v>
                </c:pt>
                <c:pt idx="2684">
                  <c:v>1517.2479674796696</c:v>
                </c:pt>
                <c:pt idx="2685">
                  <c:v>1498.6463414634093</c:v>
                </c:pt>
                <c:pt idx="2686">
                  <c:v>1525.4918699186937</c:v>
                </c:pt>
                <c:pt idx="2687">
                  <c:v>1544.0934959349536</c:v>
                </c:pt>
                <c:pt idx="2688">
                  <c:v>1531.6747967479619</c:v>
                </c:pt>
                <c:pt idx="2689">
                  <c:v>1539.9715447154415</c:v>
                </c:pt>
                <c:pt idx="2690">
                  <c:v>1529.6138211382058</c:v>
                </c:pt>
                <c:pt idx="2691">
                  <c:v>1533.7357723577179</c:v>
                </c:pt>
                <c:pt idx="2692">
                  <c:v>1560.5813008130024</c:v>
                </c:pt>
                <c:pt idx="2693">
                  <c:v>1556.4593495934901</c:v>
                </c:pt>
                <c:pt idx="2694">
                  <c:v>1560.5813008130021</c:v>
                </c:pt>
                <c:pt idx="2695">
                  <c:v>1542.0325203251973</c:v>
                </c:pt>
                <c:pt idx="2696">
                  <c:v>1560.5813008130019</c:v>
                </c:pt>
                <c:pt idx="2697">
                  <c:v>1529.6138211382051</c:v>
                </c:pt>
                <c:pt idx="2698">
                  <c:v>1527.5528455284491</c:v>
                </c:pt>
                <c:pt idx="2699">
                  <c:v>1529.6138211382049</c:v>
                </c:pt>
                <c:pt idx="2700">
                  <c:v>1521.3699186991805</c:v>
                </c:pt>
                <c:pt idx="2701">
                  <c:v>1506.943089430888</c:v>
                </c:pt>
                <c:pt idx="2702">
                  <c:v>1513.1260162601559</c:v>
                </c:pt>
                <c:pt idx="2703">
                  <c:v>1509.0040650406438</c:v>
                </c:pt>
                <c:pt idx="2704">
                  <c:v>1509.0040650406438</c:v>
                </c:pt>
                <c:pt idx="2705">
                  <c:v>1539.9715447154404</c:v>
                </c:pt>
                <c:pt idx="2706">
                  <c:v>1544.0934959349527</c:v>
                </c:pt>
                <c:pt idx="2707">
                  <c:v>1527.5528455284486</c:v>
                </c:pt>
                <c:pt idx="2708">
                  <c:v>1645.2398373983667</c:v>
                </c:pt>
                <c:pt idx="2709">
                  <c:v>1717.4796747967403</c:v>
                </c:pt>
                <c:pt idx="2710">
                  <c:v>1723.6626016260086</c:v>
                </c:pt>
                <c:pt idx="2711">
                  <c:v>1700.9918699186917</c:v>
                </c:pt>
                <c:pt idx="2712">
                  <c:v>1740.2032520325126</c:v>
                </c:pt>
                <c:pt idx="2713">
                  <c:v>1816.5650406503983</c:v>
                </c:pt>
                <c:pt idx="2714">
                  <c:v>1775.2926829268213</c:v>
                </c:pt>
                <c:pt idx="2715">
                  <c:v>1775.2926829268213</c:v>
                </c:pt>
                <c:pt idx="2716">
                  <c:v>1835.1666666666586</c:v>
                </c:pt>
                <c:pt idx="2717">
                  <c:v>1835.1666666666586</c:v>
                </c:pt>
                <c:pt idx="2718">
                  <c:v>1925.9552845528369</c:v>
                </c:pt>
                <c:pt idx="2719">
                  <c:v>1899.1626016260077</c:v>
                </c:pt>
                <c:pt idx="2720">
                  <c:v>1845.471544715439</c:v>
                </c:pt>
                <c:pt idx="2721">
                  <c:v>1837.2276422764146</c:v>
                </c:pt>
                <c:pt idx="2722">
                  <c:v>1833.1056910569025</c:v>
                </c:pt>
                <c:pt idx="2723">
                  <c:v>1833.1056910569025</c:v>
                </c:pt>
                <c:pt idx="2724">
                  <c:v>1814.5040650406427</c:v>
                </c:pt>
                <c:pt idx="2725">
                  <c:v>1789.719512195114</c:v>
                </c:pt>
                <c:pt idx="2726">
                  <c:v>1800.0772357723497</c:v>
                </c:pt>
                <c:pt idx="2727">
                  <c:v>1816.5650406503987</c:v>
                </c:pt>
                <c:pt idx="2728">
                  <c:v>1814.5040650406427</c:v>
                </c:pt>
                <c:pt idx="2729">
                  <c:v>1810.3821138211306</c:v>
                </c:pt>
                <c:pt idx="2730">
                  <c:v>1851.6544715447073</c:v>
                </c:pt>
                <c:pt idx="2731">
                  <c:v>1855.7764227642199</c:v>
                </c:pt>
                <c:pt idx="2732">
                  <c:v>1830.9918699186915</c:v>
                </c:pt>
                <c:pt idx="2733">
                  <c:v>1837.2276422764151</c:v>
                </c:pt>
                <c:pt idx="2734">
                  <c:v>1876.439024390236</c:v>
                </c:pt>
                <c:pt idx="2735">
                  <c:v>1859.8983739837322</c:v>
                </c:pt>
                <c:pt idx="2736">
                  <c:v>1843.4105691056839</c:v>
                </c:pt>
                <c:pt idx="2737">
                  <c:v>1847.5325203251962</c:v>
                </c:pt>
                <c:pt idx="2738">
                  <c:v>1882.6219512195048</c:v>
                </c:pt>
                <c:pt idx="2739">
                  <c:v>1870.2560975609683</c:v>
                </c:pt>
                <c:pt idx="2740">
                  <c:v>1899.1626016260086</c:v>
                </c:pt>
                <c:pt idx="2741">
                  <c:v>1965.2195121951142</c:v>
                </c:pt>
                <c:pt idx="2742">
                  <c:v>1956.9227642276348</c:v>
                </c:pt>
                <c:pt idx="2743">
                  <c:v>1981.707317073163</c:v>
                </c:pt>
                <c:pt idx="2744">
                  <c:v>1981.707317073163</c:v>
                </c:pt>
                <c:pt idx="2745">
                  <c:v>1989.9512195121872</c:v>
                </c:pt>
                <c:pt idx="2746">
                  <c:v>1998.2479674796668</c:v>
                </c:pt>
                <c:pt idx="2747">
                  <c:v>1973.4634146341386</c:v>
                </c:pt>
                <c:pt idx="2748">
                  <c:v>1989.9512195121874</c:v>
                </c:pt>
                <c:pt idx="2749">
                  <c:v>2014.7357723577156</c:v>
                </c:pt>
                <c:pt idx="2750">
                  <c:v>2064.3048780487725</c:v>
                </c:pt>
                <c:pt idx="2751">
                  <c:v>2031.2764227642197</c:v>
                </c:pt>
                <c:pt idx="2752">
                  <c:v>1985.8292682926754</c:v>
                </c:pt>
                <c:pt idx="2753">
                  <c:v>2014.7357723577161</c:v>
                </c:pt>
                <c:pt idx="2754">
                  <c:v>1977.5853658536512</c:v>
                </c:pt>
                <c:pt idx="2755">
                  <c:v>1961.0447154471474</c:v>
                </c:pt>
                <c:pt idx="2756">
                  <c:v>1981.7073170731637</c:v>
                </c:pt>
                <c:pt idx="2757">
                  <c:v>1928.0162601625948</c:v>
                </c:pt>
                <c:pt idx="2758">
                  <c:v>1894.987804878042</c:v>
                </c:pt>
                <c:pt idx="2759">
                  <c:v>1928.0162601625946</c:v>
                </c:pt>
                <c:pt idx="2760">
                  <c:v>1915.6504065040581</c:v>
                </c:pt>
                <c:pt idx="2761">
                  <c:v>1932.1910569105621</c:v>
                </c:pt>
                <c:pt idx="2762">
                  <c:v>1936.3130081300744</c:v>
                </c:pt>
                <c:pt idx="2763">
                  <c:v>2006.4918699186921</c:v>
                </c:pt>
                <c:pt idx="2764">
                  <c:v>2031.2764227642203</c:v>
                </c:pt>
                <c:pt idx="2765">
                  <c:v>2027.1016260162528</c:v>
                </c:pt>
                <c:pt idx="2766">
                  <c:v>2031.2764227642201</c:v>
                </c:pt>
                <c:pt idx="2767">
                  <c:v>1973.4634146341391</c:v>
                </c:pt>
                <c:pt idx="2768">
                  <c:v>1989.9512195121879</c:v>
                </c:pt>
                <c:pt idx="2769">
                  <c:v>2080.7926829268217</c:v>
                </c:pt>
                <c:pt idx="2770">
                  <c:v>2080.7926829268217</c:v>
                </c:pt>
                <c:pt idx="2771">
                  <c:v>2109.699186991862</c:v>
                </c:pt>
                <c:pt idx="2772">
                  <c:v>2047.7642276422687</c:v>
                </c:pt>
                <c:pt idx="2773">
                  <c:v>2113.8211382113741</c:v>
                </c:pt>
                <c:pt idx="2774">
                  <c:v>2122.0650406503983</c:v>
                </c:pt>
                <c:pt idx="2775">
                  <c:v>2233.5691056910487</c:v>
                </c:pt>
                <c:pt idx="2776">
                  <c:v>2183.9999999999914</c:v>
                </c:pt>
                <c:pt idx="2777">
                  <c:v>2204.6626016260079</c:v>
                </c:pt>
                <c:pt idx="2778">
                  <c:v>2221.1504065040567</c:v>
                </c:pt>
                <c:pt idx="2779">
                  <c:v>2311.9918699186906</c:v>
                </c:pt>
                <c:pt idx="2780">
                  <c:v>2299.6260162601543</c:v>
                </c:pt>
                <c:pt idx="2781">
                  <c:v>2349.1422764227555</c:v>
                </c:pt>
                <c:pt idx="2782">
                  <c:v>2278.9634146341382</c:v>
                </c:pt>
                <c:pt idx="2783">
                  <c:v>2254.17886178861</c:v>
                </c:pt>
                <c:pt idx="2784">
                  <c:v>2183.9999999999923</c:v>
                </c:pt>
                <c:pt idx="2785">
                  <c:v>2221.1504065040576</c:v>
                </c:pt>
                <c:pt idx="2786">
                  <c:v>2175.7560975609686</c:v>
                </c:pt>
                <c:pt idx="2787">
                  <c:v>2167.5121951219439</c:v>
                </c:pt>
                <c:pt idx="2788">
                  <c:v>2245.9349593495858</c:v>
                </c:pt>
                <c:pt idx="2789">
                  <c:v>2229.447154471537</c:v>
                </c:pt>
                <c:pt idx="2790">
                  <c:v>2183.9999999999923</c:v>
                </c:pt>
                <c:pt idx="2791">
                  <c:v>2208.7845528455214</c:v>
                </c:pt>
                <c:pt idx="2792">
                  <c:v>2229.447154471537</c:v>
                </c:pt>
                <c:pt idx="2793">
                  <c:v>2270.719512195114</c:v>
                </c:pt>
                <c:pt idx="2794">
                  <c:v>2274.8414634146261</c:v>
                </c:pt>
                <c:pt idx="2795">
                  <c:v>2287.2073170731624</c:v>
                </c:pt>
                <c:pt idx="2796">
                  <c:v>2283.0853658536498</c:v>
                </c:pt>
                <c:pt idx="2797">
                  <c:v>2283.0853658536498</c:v>
                </c:pt>
                <c:pt idx="2798">
                  <c:v>2278.9634146341377</c:v>
                </c:pt>
                <c:pt idx="2799">
                  <c:v>2278.9634146341377</c:v>
                </c:pt>
                <c:pt idx="2800">
                  <c:v>2270.7195121951136</c:v>
                </c:pt>
                <c:pt idx="2801">
                  <c:v>2278.9634146341382</c:v>
                </c:pt>
                <c:pt idx="2802">
                  <c:v>2303.7479674796668</c:v>
                </c:pt>
                <c:pt idx="2803">
                  <c:v>2233.5691056910491</c:v>
                </c:pt>
                <c:pt idx="2804">
                  <c:v>2241.8130081300733</c:v>
                </c:pt>
                <c:pt idx="2805">
                  <c:v>2233.5691056910491</c:v>
                </c:pt>
                <c:pt idx="2806">
                  <c:v>2229.4471544715366</c:v>
                </c:pt>
                <c:pt idx="2807">
                  <c:v>2250.0569105690975</c:v>
                </c:pt>
                <c:pt idx="2808">
                  <c:v>2258.3008130081216</c:v>
                </c:pt>
                <c:pt idx="2809">
                  <c:v>2245.9349593495854</c:v>
                </c:pt>
                <c:pt idx="2810">
                  <c:v>2266.5975609756019</c:v>
                </c:pt>
                <c:pt idx="2811">
                  <c:v>2254.17886178861</c:v>
                </c:pt>
                <c:pt idx="2812">
                  <c:v>2212.906504065033</c:v>
                </c:pt>
                <c:pt idx="2813">
                  <c:v>2233.5691056910491</c:v>
                </c:pt>
                <c:pt idx="2814">
                  <c:v>2221.1504065040572</c:v>
                </c:pt>
                <c:pt idx="2815">
                  <c:v>2192.2439024390164</c:v>
                </c:pt>
                <c:pt idx="2816">
                  <c:v>2217.0284552845446</c:v>
                </c:pt>
                <c:pt idx="2817">
                  <c:v>2196.4186991869838</c:v>
                </c:pt>
                <c:pt idx="2818">
                  <c:v>2146.8495934959269</c:v>
                </c:pt>
                <c:pt idx="2819">
                  <c:v>2101.4552845528374</c:v>
                </c:pt>
                <c:pt idx="2820">
                  <c:v>2146.8495934959265</c:v>
                </c:pt>
                <c:pt idx="2821">
                  <c:v>2134.4837398373902</c:v>
                </c:pt>
                <c:pt idx="2822">
                  <c:v>2146.8495934959265</c:v>
                </c:pt>
                <c:pt idx="2823">
                  <c:v>2221.1504065040563</c:v>
                </c:pt>
                <c:pt idx="2824">
                  <c:v>2237.6910569105603</c:v>
                </c:pt>
                <c:pt idx="2825">
                  <c:v>2295.5040650406413</c:v>
                </c:pt>
                <c:pt idx="2826">
                  <c:v>2398.7113821138119</c:v>
                </c:pt>
                <c:pt idx="2827">
                  <c:v>2444.1056910569009</c:v>
                </c:pt>
                <c:pt idx="2828">
                  <c:v>2373.9268292682832</c:v>
                </c:pt>
                <c:pt idx="2829">
                  <c:v>2427.6178861788517</c:v>
                </c:pt>
                <c:pt idx="2830">
                  <c:v>2493.6747967479573</c:v>
                </c:pt>
                <c:pt idx="2831">
                  <c:v>2584.4634146341359</c:v>
                </c:pt>
                <c:pt idx="2832">
                  <c:v>2601.0040650406399</c:v>
                </c:pt>
                <c:pt idx="2833">
                  <c:v>2629.9105691056807</c:v>
                </c:pt>
                <c:pt idx="2834">
                  <c:v>2629.9105691056807</c:v>
                </c:pt>
                <c:pt idx="2835">
                  <c:v>2625.7886178861681</c:v>
                </c:pt>
                <c:pt idx="2836">
                  <c:v>2621.6138211382004</c:v>
                </c:pt>
                <c:pt idx="2837">
                  <c:v>2650.5203252032411</c:v>
                </c:pt>
                <c:pt idx="2838">
                  <c:v>2728.9959349593387</c:v>
                </c:pt>
                <c:pt idx="2839">
                  <c:v>2803.2967479674685</c:v>
                </c:pt>
                <c:pt idx="2840">
                  <c:v>2823.9593495934841</c:v>
                </c:pt>
                <c:pt idx="2841">
                  <c:v>2778.5121951219394</c:v>
                </c:pt>
                <c:pt idx="2842">
                  <c:v>2728.9959349593382</c:v>
                </c:pt>
                <c:pt idx="2843">
                  <c:v>2683.5487804877935</c:v>
                </c:pt>
                <c:pt idx="2844">
                  <c:v>2728.9959349593378</c:v>
                </c:pt>
                <c:pt idx="2845">
                  <c:v>2667.0609756097442</c:v>
                </c:pt>
                <c:pt idx="2846">
                  <c:v>2634.0325203251914</c:v>
                </c:pt>
                <c:pt idx="2847">
                  <c:v>2704.2113821138091</c:v>
                </c:pt>
                <c:pt idx="2848">
                  <c:v>2675.3048780487684</c:v>
                </c:pt>
                <c:pt idx="2849">
                  <c:v>2675.3048780487684</c:v>
                </c:pt>
                <c:pt idx="2850">
                  <c:v>2720.6991869918575</c:v>
                </c:pt>
                <c:pt idx="2851">
                  <c:v>2757.9024390243776</c:v>
                </c:pt>
                <c:pt idx="2852">
                  <c:v>2799.174796747955</c:v>
                </c:pt>
                <c:pt idx="2853">
                  <c:v>2836.3252032520199</c:v>
                </c:pt>
                <c:pt idx="2854">
                  <c:v>2918.8699186991739</c:v>
                </c:pt>
                <c:pt idx="2855">
                  <c:v>3063.4024390243767</c:v>
                </c:pt>
                <c:pt idx="2856">
                  <c:v>3005.5894308942957</c:v>
                </c:pt>
                <c:pt idx="2857">
                  <c:v>3005.5894308942957</c:v>
                </c:pt>
                <c:pt idx="2858">
                  <c:v>2980.8048780487675</c:v>
                </c:pt>
                <c:pt idx="2859">
                  <c:v>2960.1951219512066</c:v>
                </c:pt>
                <c:pt idx="2860">
                  <c:v>2964.3170731707187</c:v>
                </c:pt>
                <c:pt idx="2861">
                  <c:v>2906.5040650406377</c:v>
                </c:pt>
                <c:pt idx="2862">
                  <c:v>2923.0447154471412</c:v>
                </c:pt>
                <c:pt idx="2863">
                  <c:v>2939.53252032519</c:v>
                </c:pt>
                <c:pt idx="2864">
                  <c:v>2890.0162601625884</c:v>
                </c:pt>
                <c:pt idx="2865">
                  <c:v>2923.0447154471412</c:v>
                </c:pt>
                <c:pt idx="2866">
                  <c:v>2890.0162601625884</c:v>
                </c:pt>
                <c:pt idx="2867">
                  <c:v>2951.8983739837258</c:v>
                </c:pt>
                <c:pt idx="2868">
                  <c:v>2943.6544715447017</c:v>
                </c:pt>
                <c:pt idx="2869">
                  <c:v>3063.4024390243762</c:v>
                </c:pt>
                <c:pt idx="2870">
                  <c:v>3092.308943089417</c:v>
                </c:pt>
                <c:pt idx="2871">
                  <c:v>3034.495934959336</c:v>
                </c:pt>
                <c:pt idx="2872">
                  <c:v>3075.7682926829129</c:v>
                </c:pt>
                <c:pt idx="2873">
                  <c:v>3183.0975609755956</c:v>
                </c:pt>
                <c:pt idx="2874">
                  <c:v>3187.2723577235633</c:v>
                </c:pt>
                <c:pt idx="2875">
                  <c:v>3100.552845528442</c:v>
                </c:pt>
                <c:pt idx="2876">
                  <c:v>3100.552845528442</c:v>
                </c:pt>
                <c:pt idx="2877">
                  <c:v>3133.5813008129944</c:v>
                </c:pt>
                <c:pt idx="2878">
                  <c:v>3174.8536585365709</c:v>
                </c:pt>
                <c:pt idx="2879">
                  <c:v>3306.9674796747818</c:v>
                </c:pt>
                <c:pt idx="2880">
                  <c:v>3269.8170731707173</c:v>
                </c:pt>
                <c:pt idx="2881">
                  <c:v>3344.1178861788467</c:v>
                </c:pt>
                <c:pt idx="2882">
                  <c:v>3348.2398373983588</c:v>
                </c:pt>
                <c:pt idx="2883">
                  <c:v>3249.1544715447008</c:v>
                </c:pt>
                <c:pt idx="2884">
                  <c:v>3282.1829268292531</c:v>
                </c:pt>
                <c:pt idx="2885">
                  <c:v>3294.6016260162451</c:v>
                </c:pt>
                <c:pt idx="2886">
                  <c:v>3315.2113821138059</c:v>
                </c:pt>
                <c:pt idx="2887">
                  <c:v>3327.6300813007979</c:v>
                </c:pt>
                <c:pt idx="2888">
                  <c:v>3286.3577235772209</c:v>
                </c:pt>
                <c:pt idx="2889">
                  <c:v>3426.7154471544559</c:v>
                </c:pt>
                <c:pt idx="2890">
                  <c:v>3443.2032520325042</c:v>
                </c:pt>
                <c:pt idx="2891">
                  <c:v>3451.4999999999836</c:v>
                </c:pt>
                <c:pt idx="2892">
                  <c:v>3463.8658536585203</c:v>
                </c:pt>
                <c:pt idx="2893">
                  <c:v>3488.650406504049</c:v>
                </c:pt>
                <c:pt idx="2894">
                  <c:v>3554.7073170731542</c:v>
                </c:pt>
                <c:pt idx="2895">
                  <c:v>3488.650406504049</c:v>
                </c:pt>
                <c:pt idx="2896">
                  <c:v>3472.1097560975445</c:v>
                </c:pt>
                <c:pt idx="2897">
                  <c:v>3430.837398373968</c:v>
                </c:pt>
                <c:pt idx="2898">
                  <c:v>3373.0243902438865</c:v>
                </c:pt>
                <c:pt idx="2899">
                  <c:v>3315.2113821138055</c:v>
                </c:pt>
                <c:pt idx="2900">
                  <c:v>3240.9105691056757</c:v>
                </c:pt>
                <c:pt idx="2901">
                  <c:v>3430.837398373968</c:v>
                </c:pt>
                <c:pt idx="2902">
                  <c:v>3401.9308943089272</c:v>
                </c:pt>
                <c:pt idx="2903">
                  <c:v>3344.1178861788462</c:v>
                </c:pt>
                <c:pt idx="2904">
                  <c:v>3319.3861788617728</c:v>
                </c:pt>
                <c:pt idx="2905">
                  <c:v>3306.9674796747809</c:v>
                </c:pt>
                <c:pt idx="2906">
                  <c:v>3393.6869918699031</c:v>
                </c:pt>
                <c:pt idx="2907">
                  <c:v>3443.2032520325042</c:v>
                </c:pt>
                <c:pt idx="2908">
                  <c:v>3492.7723577235611</c:v>
                </c:pt>
                <c:pt idx="2909">
                  <c:v>3600.1016260162432</c:v>
                </c:pt>
                <c:pt idx="2910">
                  <c:v>3509.2601626016094</c:v>
                </c:pt>
                <c:pt idx="2911">
                  <c:v>3443.2032520325038</c:v>
                </c:pt>
                <c:pt idx="2912">
                  <c:v>3591.8577235772182</c:v>
                </c:pt>
                <c:pt idx="2913">
                  <c:v>3542.2886178861618</c:v>
                </c:pt>
                <c:pt idx="2914">
                  <c:v>3434.9593495934796</c:v>
                </c:pt>
                <c:pt idx="2915">
                  <c:v>3505.1382113820973</c:v>
                </c:pt>
                <c:pt idx="2916">
                  <c:v>3368.9024390243744</c:v>
                </c:pt>
                <c:pt idx="2917">
                  <c:v>3385.4430894308784</c:v>
                </c:pt>
                <c:pt idx="2918">
                  <c:v>3401.9308943089268</c:v>
                </c:pt>
                <c:pt idx="2919">
                  <c:v>3455.6219512194962</c:v>
                </c:pt>
                <c:pt idx="2920">
                  <c:v>3335.8739837398216</c:v>
                </c:pt>
                <c:pt idx="2921">
                  <c:v>3302.8455284552688</c:v>
                </c:pt>
                <c:pt idx="2922">
                  <c:v>3344.1178861788462</c:v>
                </c:pt>
                <c:pt idx="2923">
                  <c:v>3265.6951219512043</c:v>
                </c:pt>
                <c:pt idx="2924">
                  <c:v>3220.3008130081148</c:v>
                </c:pt>
                <c:pt idx="2925">
                  <c:v>3236.7886178861631</c:v>
                </c:pt>
                <c:pt idx="2926">
                  <c:v>3311.0894308942929</c:v>
                </c:pt>
                <c:pt idx="2927">
                  <c:v>3422.5934959349429</c:v>
                </c:pt>
                <c:pt idx="2928">
                  <c:v>3397.8089430894147</c:v>
                </c:pt>
                <c:pt idx="2929">
                  <c:v>3492.7723577235602</c:v>
                </c:pt>
                <c:pt idx="2930">
                  <c:v>3587.7357723577065</c:v>
                </c:pt>
                <c:pt idx="2931">
                  <c:v>3571.1951219512021</c:v>
                </c:pt>
                <c:pt idx="2932">
                  <c:v>3583.613821138194</c:v>
                </c:pt>
                <c:pt idx="2933">
                  <c:v>3571.1951219512021</c:v>
                </c:pt>
                <c:pt idx="2934">
                  <c:v>3554.7073170731537</c:v>
                </c:pt>
                <c:pt idx="2935">
                  <c:v>3505.1382113820969</c:v>
                </c:pt>
                <c:pt idx="2936">
                  <c:v>3546.4105691056739</c:v>
                </c:pt>
                <c:pt idx="2937">
                  <c:v>3521.6788617886014</c:v>
                </c:pt>
                <c:pt idx="2938">
                  <c:v>3467.9878048780324</c:v>
                </c:pt>
                <c:pt idx="2939">
                  <c:v>3430.8373983739675</c:v>
                </c:pt>
                <c:pt idx="2940">
                  <c:v>3451.4999999999836</c:v>
                </c:pt>
                <c:pt idx="2941">
                  <c:v>3513.3821138211215</c:v>
                </c:pt>
                <c:pt idx="2942">
                  <c:v>3583.613821138194</c:v>
                </c:pt>
                <c:pt idx="2943">
                  <c:v>3538.1666666666492</c:v>
                </c:pt>
                <c:pt idx="2944">
                  <c:v>3591.8577235772186</c:v>
                </c:pt>
                <c:pt idx="2945">
                  <c:v>3546.4105691056739</c:v>
                </c:pt>
                <c:pt idx="2946">
                  <c:v>3529.9227642276255</c:v>
                </c:pt>
                <c:pt idx="2947">
                  <c:v>3579.4390243902262</c:v>
                </c:pt>
                <c:pt idx="2948">
                  <c:v>3624.886178861771</c:v>
                </c:pt>
                <c:pt idx="2949">
                  <c:v>3579.4390243902262</c:v>
                </c:pt>
                <c:pt idx="2950">
                  <c:v>3567.07317073169</c:v>
                </c:pt>
                <c:pt idx="2951">
                  <c:v>3554.7073170731537</c:v>
                </c:pt>
                <c:pt idx="2952">
                  <c:v>3616.6422764227464</c:v>
                </c:pt>
                <c:pt idx="2953">
                  <c:v>3542.2886178861613</c:v>
                </c:pt>
                <c:pt idx="2954">
                  <c:v>3629.0081300812826</c:v>
                </c:pt>
                <c:pt idx="2955">
                  <c:v>3740.4593495934769</c:v>
                </c:pt>
                <c:pt idx="2956">
                  <c:v>3785.9065040650221</c:v>
                </c:pt>
                <c:pt idx="2957">
                  <c:v>3880.8699186991676</c:v>
                </c:pt>
                <c:pt idx="2958">
                  <c:v>3963.4146341463215</c:v>
                </c:pt>
                <c:pt idx="2959">
                  <c:v>3971.6585365853462</c:v>
                </c:pt>
                <c:pt idx="2960">
                  <c:v>4017.1056910568909</c:v>
                </c:pt>
                <c:pt idx="2961">
                  <c:v>4107.8943089430686</c:v>
                </c:pt>
                <c:pt idx="2962">
                  <c:v>4070.7439024390037</c:v>
                </c:pt>
                <c:pt idx="2963">
                  <c:v>4107.8943089430677</c:v>
                </c:pt>
                <c:pt idx="2964">
                  <c:v>4128.5569105690838</c:v>
                </c:pt>
                <c:pt idx="2965">
                  <c:v>4103.7723577235556</c:v>
                </c:pt>
                <c:pt idx="2966">
                  <c:v>4087.2845528455068</c:v>
                </c:pt>
                <c:pt idx="2967">
                  <c:v>4054.256097560954</c:v>
                </c:pt>
                <c:pt idx="2968">
                  <c:v>3963.4146341463202</c:v>
                </c:pt>
                <c:pt idx="2969">
                  <c:v>4017.1056910568896</c:v>
                </c:pt>
                <c:pt idx="2970">
                  <c:v>4021.2276422764012</c:v>
                </c:pt>
                <c:pt idx="2971">
                  <c:v>3984.0772357723367</c:v>
                </c:pt>
                <c:pt idx="2972">
                  <c:v>4033.5934959349374</c:v>
                </c:pt>
                <c:pt idx="2973">
                  <c:v>4099.6504065040435</c:v>
                </c:pt>
                <c:pt idx="2974">
                  <c:v>4103.7723577235556</c:v>
                </c:pt>
                <c:pt idx="2975">
                  <c:v>4107.8943089430677</c:v>
                </c:pt>
                <c:pt idx="2976">
                  <c:v>4000.5650406503851</c:v>
                </c:pt>
                <c:pt idx="2977">
                  <c:v>4004.6869918698976</c:v>
                </c:pt>
                <c:pt idx="2978">
                  <c:v>3971.6585365853448</c:v>
                </c:pt>
                <c:pt idx="2979">
                  <c:v>3946.9268292682718</c:v>
                </c:pt>
                <c:pt idx="2980">
                  <c:v>4029.4715447154254</c:v>
                </c:pt>
                <c:pt idx="2981">
                  <c:v>3959.2926829268081</c:v>
                </c:pt>
                <c:pt idx="2982">
                  <c:v>4000.5650406503851</c:v>
                </c:pt>
                <c:pt idx="2983">
                  <c:v>4012.9837398373775</c:v>
                </c:pt>
                <c:pt idx="2984">
                  <c:v>3984.0772357723372</c:v>
                </c:pt>
                <c:pt idx="2985">
                  <c:v>4062.4999999999791</c:v>
                </c:pt>
                <c:pt idx="2986">
                  <c:v>4025.3495934959142</c:v>
                </c:pt>
                <c:pt idx="2987">
                  <c:v>4000.5650406503855</c:v>
                </c:pt>
                <c:pt idx="2988">
                  <c:v>4103.7723577235565</c:v>
                </c:pt>
                <c:pt idx="2989">
                  <c:v>4161.5853658536371</c:v>
                </c:pt>
                <c:pt idx="2990">
                  <c:v>4112.0691056910355</c:v>
                </c:pt>
                <c:pt idx="2991">
                  <c:v>4021.2276422764016</c:v>
                </c:pt>
                <c:pt idx="2992">
                  <c:v>3946.9268292682718</c:v>
                </c:pt>
                <c:pt idx="2993">
                  <c:v>3905.6016260162396</c:v>
                </c:pt>
                <c:pt idx="2994">
                  <c:v>3616.642276422745</c:v>
                </c:pt>
                <c:pt idx="2995">
                  <c:v>3616.642276422745</c:v>
                </c:pt>
                <c:pt idx="2996">
                  <c:v>3567.0731707316886</c:v>
                </c:pt>
                <c:pt idx="2997">
                  <c:v>3690.9430894308748</c:v>
                </c:pt>
                <c:pt idx="2998">
                  <c:v>3723.9715447154276</c:v>
                </c:pt>
                <c:pt idx="2999">
                  <c:v>3823.0569105690852</c:v>
                </c:pt>
                <c:pt idx="3000">
                  <c:v>3790.0284552845324</c:v>
                </c:pt>
                <c:pt idx="3001">
                  <c:v>3715.7276422764025</c:v>
                </c:pt>
                <c:pt idx="3002">
                  <c:v>3657.9146341463215</c:v>
                </c:pt>
                <c:pt idx="3003">
                  <c:v>3591.8577235772159</c:v>
                </c:pt>
                <c:pt idx="3004">
                  <c:v>3674.4024390243703</c:v>
                </c:pt>
                <c:pt idx="3005">
                  <c:v>3674.4024390243703</c:v>
                </c:pt>
                <c:pt idx="3006">
                  <c:v>3616.6422764227445</c:v>
                </c:pt>
                <c:pt idx="3007">
                  <c:v>3525.8008130081107</c:v>
                </c:pt>
                <c:pt idx="3008">
                  <c:v>3517.5569105690861</c:v>
                </c:pt>
                <c:pt idx="3009">
                  <c:v>3699.1869918698981</c:v>
                </c:pt>
                <c:pt idx="3010">
                  <c:v>3682.6991869918493</c:v>
                </c:pt>
                <c:pt idx="3011">
                  <c:v>3674.4024390243699</c:v>
                </c:pt>
                <c:pt idx="3012">
                  <c:v>3690.9430894308734</c:v>
                </c:pt>
                <c:pt idx="3013">
                  <c:v>3756.9999999999786</c:v>
                </c:pt>
                <c:pt idx="3014">
                  <c:v>3798.2723577235556</c:v>
                </c:pt>
                <c:pt idx="3015">
                  <c:v>3682.6991869918493</c:v>
                </c:pt>
                <c:pt idx="3016">
                  <c:v>3798.2723577235556</c:v>
                </c:pt>
                <c:pt idx="3017">
                  <c:v>3756.9999999999786</c:v>
                </c:pt>
                <c:pt idx="3018">
                  <c:v>3707.4308943089222</c:v>
                </c:pt>
                <c:pt idx="3019">
                  <c:v>3765.2439024390028</c:v>
                </c:pt>
                <c:pt idx="3020">
                  <c:v>3699.1869918698972</c:v>
                </c:pt>
                <c:pt idx="3021">
                  <c:v>3608.3455284552638</c:v>
                </c:pt>
                <c:pt idx="3022">
                  <c:v>3558.8292682926622</c:v>
                </c:pt>
                <c:pt idx="3023">
                  <c:v>3443.2032520325001</c:v>
                </c:pt>
                <c:pt idx="3024">
                  <c:v>3501.0162601625816</c:v>
                </c:pt>
                <c:pt idx="3025">
                  <c:v>3476.2317073170534</c:v>
                </c:pt>
                <c:pt idx="3026">
                  <c:v>3897.3577235772136</c:v>
                </c:pt>
                <c:pt idx="3027">
                  <c:v>4021.2276422764003</c:v>
                </c:pt>
                <c:pt idx="3028">
                  <c:v>4062.4999999999768</c:v>
                </c:pt>
                <c:pt idx="3029">
                  <c:v>4029.471544715424</c:v>
                </c:pt>
                <c:pt idx="3030">
                  <c:v>4079.0406504064808</c:v>
                </c:pt>
                <c:pt idx="3031">
                  <c:v>4120.3130081300578</c:v>
                </c:pt>
                <c:pt idx="3032">
                  <c:v>4095.5284552845296</c:v>
                </c:pt>
                <c:pt idx="3033">
                  <c:v>4046.0121951219285</c:v>
                </c:pt>
                <c:pt idx="3034">
                  <c:v>3963.4146341463193</c:v>
                </c:pt>
                <c:pt idx="3035">
                  <c:v>3938.6300813007911</c:v>
                </c:pt>
                <c:pt idx="3036">
                  <c:v>3996.4430894308721</c:v>
                </c:pt>
                <c:pt idx="3037">
                  <c:v>4012.9837398373757</c:v>
                </c:pt>
                <c:pt idx="3038">
                  <c:v>3955.1707317072946</c:v>
                </c:pt>
                <c:pt idx="3039">
                  <c:v>3930.3861788617664</c:v>
                </c:pt>
                <c:pt idx="3040">
                  <c:v>4004.6869918698958</c:v>
                </c:pt>
                <c:pt idx="3041">
                  <c:v>4029.471544715424</c:v>
                </c:pt>
                <c:pt idx="3042">
                  <c:v>3971.658536585343</c:v>
                </c:pt>
                <c:pt idx="3043">
                  <c:v>4062.4999999999764</c:v>
                </c:pt>
                <c:pt idx="3044">
                  <c:v>4070.743902439001</c:v>
                </c:pt>
                <c:pt idx="3045">
                  <c:v>4087.2845528455045</c:v>
                </c:pt>
                <c:pt idx="3046">
                  <c:v>4260.6707317072924</c:v>
                </c:pt>
                <c:pt idx="3047">
                  <c:v>4409.3252032520068</c:v>
                </c:pt>
                <c:pt idx="3048">
                  <c:v>4367.9999999999736</c:v>
                </c:pt>
                <c:pt idx="3049">
                  <c:v>4467.0853658536316</c:v>
                </c:pt>
                <c:pt idx="3050">
                  <c:v>4384.5406504064786</c:v>
                </c:pt>
                <c:pt idx="3051">
                  <c:v>4367.9999999999736</c:v>
                </c:pt>
                <c:pt idx="3052">
                  <c:v>4293.6991869918447</c:v>
                </c:pt>
                <c:pt idx="3053">
                  <c:v>4293.6991869918447</c:v>
                </c:pt>
                <c:pt idx="3054">
                  <c:v>4376.2967479674544</c:v>
                </c:pt>
                <c:pt idx="3055">
                  <c:v>4384.5406504064786</c:v>
                </c:pt>
                <c:pt idx="3056">
                  <c:v>4516.6544715446889</c:v>
                </c:pt>
                <c:pt idx="3057">
                  <c:v>4475.3821138211115</c:v>
                </c:pt>
                <c:pt idx="3058">
                  <c:v>4384.5406504064786</c:v>
                </c:pt>
                <c:pt idx="3059">
                  <c:v>4310.2398373983488</c:v>
                </c:pt>
                <c:pt idx="3060">
                  <c:v>4219.3983739837149</c:v>
                </c:pt>
                <c:pt idx="3061">
                  <c:v>4318.4837398373729</c:v>
                </c:pt>
                <c:pt idx="3062">
                  <c:v>4475.3821138211115</c:v>
                </c:pt>
                <c:pt idx="3063">
                  <c:v>4524.8983739837131</c:v>
                </c:pt>
                <c:pt idx="3064">
                  <c:v>4706.5813008129808</c:v>
                </c:pt>
                <c:pt idx="3065">
                  <c:v>5003.8373983739548</c:v>
                </c:pt>
                <c:pt idx="3066">
                  <c:v>4946.0243902438742</c:v>
                </c:pt>
                <c:pt idx="3067">
                  <c:v>4987.2967479674517</c:v>
                </c:pt>
                <c:pt idx="3068">
                  <c:v>4904.7520325202977</c:v>
                </c:pt>
                <c:pt idx="3069">
                  <c:v>4879.9674796747704</c:v>
                </c:pt>
                <c:pt idx="3070">
                  <c:v>4855.1829268292413</c:v>
                </c:pt>
                <c:pt idx="3071">
                  <c:v>4797.3699186991598</c:v>
                </c:pt>
                <c:pt idx="3072">
                  <c:v>4921.239837398346</c:v>
                </c:pt>
                <c:pt idx="3073">
                  <c:v>4954.2682926828993</c:v>
                </c:pt>
                <c:pt idx="3074">
                  <c:v>4896.4552845528178</c:v>
                </c:pt>
                <c:pt idx="3075">
                  <c:v>4747.85365853656</c:v>
                </c:pt>
                <c:pt idx="3076">
                  <c:v>4681.7967479674544</c:v>
                </c:pt>
                <c:pt idx="3077">
                  <c:v>4731.3130081300542</c:v>
                </c:pt>
                <c:pt idx="3078">
                  <c:v>4731.3130081300542</c:v>
                </c:pt>
                <c:pt idx="3079">
                  <c:v>4714.8252032520068</c:v>
                </c:pt>
                <c:pt idx="3080">
                  <c:v>4524.8983739837149</c:v>
                </c:pt>
                <c:pt idx="3081">
                  <c:v>4425.8130081300569</c:v>
                </c:pt>
                <c:pt idx="3082">
                  <c:v>4384.5406504064804</c:v>
                </c:pt>
                <c:pt idx="3083">
                  <c:v>4351.512195121928</c:v>
                </c:pt>
                <c:pt idx="3084">
                  <c:v>4260.6707317072942</c:v>
                </c:pt>
                <c:pt idx="3085">
                  <c:v>4334.9715447154231</c:v>
                </c:pt>
                <c:pt idx="3086">
                  <c:v>4334.9715447154231</c:v>
                </c:pt>
                <c:pt idx="3087">
                  <c:v>4326.7276422763989</c:v>
                </c:pt>
                <c:pt idx="3088">
                  <c:v>4508.4105691056657</c:v>
                </c:pt>
                <c:pt idx="3089">
                  <c:v>4458.8414634146093</c:v>
                </c:pt>
                <c:pt idx="3090">
                  <c:v>4310.2398373983497</c:v>
                </c:pt>
                <c:pt idx="3091">
                  <c:v>4252.4268292682691</c:v>
                </c:pt>
                <c:pt idx="3092">
                  <c:v>4310.2398373983497</c:v>
                </c:pt>
                <c:pt idx="3093">
                  <c:v>4310.2398373983497</c:v>
                </c:pt>
                <c:pt idx="3094">
                  <c:v>4202.8577235772118</c:v>
                </c:pt>
                <c:pt idx="3095">
                  <c:v>4087.284552845505</c:v>
                </c:pt>
                <c:pt idx="3096">
                  <c:v>4120.3130081300578</c:v>
                </c:pt>
                <c:pt idx="3097">
                  <c:v>4037.7154471544486</c:v>
                </c:pt>
                <c:pt idx="3098">
                  <c:v>3889.113821138189</c:v>
                </c:pt>
                <c:pt idx="3099">
                  <c:v>3905.6016260162378</c:v>
                </c:pt>
                <c:pt idx="3100">
                  <c:v>3624.8861788617678</c:v>
                </c:pt>
                <c:pt idx="3101">
                  <c:v>3616.6422764227436</c:v>
                </c:pt>
                <c:pt idx="3102">
                  <c:v>3723.9715447154258</c:v>
                </c:pt>
                <c:pt idx="3103">
                  <c:v>3682.6991869918488</c:v>
                </c:pt>
                <c:pt idx="3104">
                  <c:v>3633.130081300792</c:v>
                </c:pt>
                <c:pt idx="3105">
                  <c:v>3732.21544715445</c:v>
                </c:pt>
                <c:pt idx="3106">
                  <c:v>3856.0853658536366</c:v>
                </c:pt>
                <c:pt idx="3107">
                  <c:v>3831.3008130081084</c:v>
                </c:pt>
                <c:pt idx="3108">
                  <c:v>3575.3170731707114</c:v>
                </c:pt>
                <c:pt idx="3109">
                  <c:v>3443.2032520325006</c:v>
                </c:pt>
                <c:pt idx="3110">
                  <c:v>3467.9878048780288</c:v>
                </c:pt>
                <c:pt idx="3111">
                  <c:v>3509.2601626016058</c:v>
                </c:pt>
                <c:pt idx="3112">
                  <c:v>3591.8577235772145</c:v>
                </c:pt>
                <c:pt idx="3113">
                  <c:v>3616.6422764227427</c:v>
                </c:pt>
                <c:pt idx="3114">
                  <c:v>3707.4308943089209</c:v>
                </c:pt>
                <c:pt idx="3115">
                  <c:v>3525.8008130081089</c:v>
                </c:pt>
                <c:pt idx="3116">
                  <c:v>3616.6422764227427</c:v>
                </c:pt>
                <c:pt idx="3117">
                  <c:v>3715.7276422764007</c:v>
                </c:pt>
                <c:pt idx="3118">
                  <c:v>3798.2723577235547</c:v>
                </c:pt>
                <c:pt idx="3119">
                  <c:v>3690.9430894308725</c:v>
                </c:pt>
                <c:pt idx="3120">
                  <c:v>3880.8699186991644</c:v>
                </c:pt>
                <c:pt idx="3121">
                  <c:v>3864.3292682926603</c:v>
                </c:pt>
                <c:pt idx="3122">
                  <c:v>3814.8130081300587</c:v>
                </c:pt>
                <c:pt idx="3123">
                  <c:v>3715.7276422764007</c:v>
                </c:pt>
                <c:pt idx="3124">
                  <c:v>3699.1869918698967</c:v>
                </c:pt>
                <c:pt idx="3125">
                  <c:v>3715.7276422764003</c:v>
                </c:pt>
                <c:pt idx="3126">
                  <c:v>3748.7560975609531</c:v>
                </c:pt>
                <c:pt idx="3127">
                  <c:v>3781.7845528455059</c:v>
                </c:pt>
                <c:pt idx="3128">
                  <c:v>3790.0284552845305</c:v>
                </c:pt>
                <c:pt idx="3129">
                  <c:v>3600.1016260162387</c:v>
                </c:pt>
                <c:pt idx="3130">
                  <c:v>3666.1585365853434</c:v>
                </c:pt>
                <c:pt idx="3131">
                  <c:v>3732.2154471544491</c:v>
                </c:pt>
                <c:pt idx="3132">
                  <c:v>3756.9999999999777</c:v>
                </c:pt>
                <c:pt idx="3133">
                  <c:v>3699.1869918698967</c:v>
                </c:pt>
                <c:pt idx="3134">
                  <c:v>3707.4308943089213</c:v>
                </c:pt>
                <c:pt idx="3135">
                  <c:v>3971.6585365853425</c:v>
                </c:pt>
                <c:pt idx="3136">
                  <c:v>4227.64227642274</c:v>
                </c:pt>
                <c:pt idx="3137">
                  <c:v>3657.9146341463206</c:v>
                </c:pt>
                <c:pt idx="3138">
                  <c:v>3798.2723577235556</c:v>
                </c:pt>
                <c:pt idx="3139">
                  <c:v>3723.9715447154258</c:v>
                </c:pt>
                <c:pt idx="3140">
                  <c:v>3657.9146341463206</c:v>
                </c:pt>
                <c:pt idx="3141">
                  <c:v>3666.1585365853448</c:v>
                </c:pt>
                <c:pt idx="3142">
                  <c:v>3641.3739837398166</c:v>
                </c:pt>
                <c:pt idx="3143">
                  <c:v>3682.6991869918484</c:v>
                </c:pt>
                <c:pt idx="3144">
                  <c:v>3765.2439024390019</c:v>
                </c:pt>
                <c:pt idx="3145">
                  <c:v>3839.5447154471317</c:v>
                </c:pt>
                <c:pt idx="3146">
                  <c:v>3889.1138211381881</c:v>
                </c:pt>
                <c:pt idx="3147">
                  <c:v>3864.3292682926599</c:v>
                </c:pt>
                <c:pt idx="3148">
                  <c:v>3913.8983739837163</c:v>
                </c:pt>
                <c:pt idx="3149">
                  <c:v>4012.9837398373747</c:v>
                </c:pt>
                <c:pt idx="3150">
                  <c:v>3955.1707317072937</c:v>
                </c:pt>
                <c:pt idx="3151">
                  <c:v>3988.1991869918465</c:v>
                </c:pt>
                <c:pt idx="3152">
                  <c:v>4029.4715447154235</c:v>
                </c:pt>
                <c:pt idx="3153">
                  <c:v>3963.4146341463183</c:v>
                </c:pt>
                <c:pt idx="3154">
                  <c:v>3889.1138211381885</c:v>
                </c:pt>
                <c:pt idx="3155">
                  <c:v>3955.1707317072937</c:v>
                </c:pt>
                <c:pt idx="3156">
                  <c:v>3955.1707317072937</c:v>
                </c:pt>
                <c:pt idx="3157">
                  <c:v>3847.8414634146111</c:v>
                </c:pt>
                <c:pt idx="3158">
                  <c:v>3856.0853658536357</c:v>
                </c:pt>
                <c:pt idx="3159">
                  <c:v>3856.0853658536357</c:v>
                </c:pt>
                <c:pt idx="3160">
                  <c:v>3831.3008130081075</c:v>
                </c:pt>
                <c:pt idx="3161">
                  <c:v>3790.0284552845305</c:v>
                </c:pt>
                <c:pt idx="3162">
                  <c:v>3876.6951219511966</c:v>
                </c:pt>
                <c:pt idx="3163">
                  <c:v>3777.6097560975386</c:v>
                </c:pt>
                <c:pt idx="3164">
                  <c:v>3798.2723577235552</c:v>
                </c:pt>
                <c:pt idx="3165">
                  <c:v>3872.573170731685</c:v>
                </c:pt>
                <c:pt idx="3166">
                  <c:v>3884.9918699186765</c:v>
                </c:pt>
                <c:pt idx="3167">
                  <c:v>3880.8699186991639</c:v>
                </c:pt>
                <c:pt idx="3168">
                  <c:v>3963.4146341463179</c:v>
                </c:pt>
                <c:pt idx="3169">
                  <c:v>4079.0406504064795</c:v>
                </c:pt>
                <c:pt idx="3170">
                  <c:v>4012.9837398373743</c:v>
                </c:pt>
                <c:pt idx="3171">
                  <c:v>4091.4065040650162</c:v>
                </c:pt>
                <c:pt idx="3172">
                  <c:v>4083.1626016259916</c:v>
                </c:pt>
                <c:pt idx="3173">
                  <c:v>4012.9837398373738</c:v>
                </c:pt>
                <c:pt idx="3174">
                  <c:v>4046.0121951219267</c:v>
                </c:pt>
                <c:pt idx="3175">
                  <c:v>4083.162601625992</c:v>
                </c:pt>
                <c:pt idx="3176">
                  <c:v>4037.7154471544472</c:v>
                </c:pt>
                <c:pt idx="3177">
                  <c:v>4054.2560975609517</c:v>
                </c:pt>
                <c:pt idx="3178">
                  <c:v>3996.4430894308707</c:v>
                </c:pt>
                <c:pt idx="3179">
                  <c:v>4058.3780487804643</c:v>
                </c:pt>
                <c:pt idx="3180">
                  <c:v>4145.097560975586</c:v>
                </c:pt>
                <c:pt idx="3181">
                  <c:v>4136.8008130081062</c:v>
                </c:pt>
                <c:pt idx="3182">
                  <c:v>4087.284552845505</c:v>
                </c:pt>
                <c:pt idx="3183">
                  <c:v>4120.3130081300578</c:v>
                </c:pt>
                <c:pt idx="3184">
                  <c:v>4074.8658536585131</c:v>
                </c:pt>
                <c:pt idx="3185">
                  <c:v>4029.471544715424</c:v>
                </c:pt>
                <c:pt idx="3186">
                  <c:v>3946.92682926827</c:v>
                </c:pt>
                <c:pt idx="3187">
                  <c:v>3901.4796747967252</c:v>
                </c:pt>
                <c:pt idx="3188">
                  <c:v>3979.9552845528224</c:v>
                </c:pt>
                <c:pt idx="3189">
                  <c:v>4062.4999999999768</c:v>
                </c:pt>
                <c:pt idx="3190">
                  <c:v>4079.0406504064808</c:v>
                </c:pt>
                <c:pt idx="3191">
                  <c:v>4107.8943089430659</c:v>
                </c:pt>
                <c:pt idx="3192">
                  <c:v>3930.3861788617664</c:v>
                </c:pt>
                <c:pt idx="3193">
                  <c:v>3930.3861788617664</c:v>
                </c:pt>
                <c:pt idx="3194">
                  <c:v>3810.6382113820923</c:v>
                </c:pt>
                <c:pt idx="3195">
                  <c:v>3765.2439024390033</c:v>
                </c:pt>
                <c:pt idx="3196">
                  <c:v>3695.065040650386</c:v>
                </c:pt>
                <c:pt idx="3197">
                  <c:v>3690.9430894308739</c:v>
                </c:pt>
                <c:pt idx="3198">
                  <c:v>3666.1585365853457</c:v>
                </c:pt>
                <c:pt idx="3199">
                  <c:v>3629.0081300812808</c:v>
                </c:pt>
                <c:pt idx="3200">
                  <c:v>3558.8292682926631</c:v>
                </c:pt>
                <c:pt idx="3201">
                  <c:v>3517.5569105690861</c:v>
                </c:pt>
                <c:pt idx="3202">
                  <c:v>3525.8008130081103</c:v>
                </c:pt>
                <c:pt idx="3203">
                  <c:v>3670.2804878048578</c:v>
                </c:pt>
                <c:pt idx="3204">
                  <c:v>3719.8495934959146</c:v>
                </c:pt>
                <c:pt idx="3205">
                  <c:v>3657.9146341463211</c:v>
                </c:pt>
                <c:pt idx="3206">
                  <c:v>3591.8577235772159</c:v>
                </c:pt>
                <c:pt idx="3207">
                  <c:v>3583.6138211381913</c:v>
                </c:pt>
                <c:pt idx="3208">
                  <c:v>3608.3455284552647</c:v>
                </c:pt>
                <c:pt idx="3209">
                  <c:v>3509.2601626016067</c:v>
                </c:pt>
                <c:pt idx="3210">
                  <c:v>3567.0731707316877</c:v>
                </c:pt>
                <c:pt idx="3211">
                  <c:v>3583.6138211381917</c:v>
                </c:pt>
                <c:pt idx="3212">
                  <c:v>3501.0162601625825</c:v>
                </c:pt>
                <c:pt idx="3213">
                  <c:v>3509.2601626016067</c:v>
                </c:pt>
                <c:pt idx="3214">
                  <c:v>3476.2317073170539</c:v>
                </c:pt>
                <c:pt idx="3215">
                  <c:v>3624.8861788617683</c:v>
                </c:pt>
                <c:pt idx="3216">
                  <c:v>3587.7357723577038</c:v>
                </c:pt>
                <c:pt idx="3217">
                  <c:v>3657.9146341463211</c:v>
                </c:pt>
                <c:pt idx="3218">
                  <c:v>3641.373983739817</c:v>
                </c:pt>
                <c:pt idx="3219">
                  <c:v>3600.1016260162396</c:v>
                </c:pt>
                <c:pt idx="3220">
                  <c:v>3558.8292682926626</c:v>
                </c:pt>
                <c:pt idx="3221">
                  <c:v>3534.044715447134</c:v>
                </c:pt>
                <c:pt idx="3222">
                  <c:v>3534.044715447134</c:v>
                </c:pt>
                <c:pt idx="3223">
                  <c:v>3501.0162601625811</c:v>
                </c:pt>
                <c:pt idx="3224">
                  <c:v>3492.7723577235565</c:v>
                </c:pt>
                <c:pt idx="3225">
                  <c:v>3496.8943089430686</c:v>
                </c:pt>
                <c:pt idx="3226">
                  <c:v>3513.3821138211169</c:v>
                </c:pt>
                <c:pt idx="3227">
                  <c:v>3451.4999999999791</c:v>
                </c:pt>
                <c:pt idx="3228">
                  <c:v>3476.231707317052</c:v>
                </c:pt>
                <c:pt idx="3229">
                  <c:v>3434.9593495934751</c:v>
                </c:pt>
                <c:pt idx="3230">
                  <c:v>3422.5934959349388</c:v>
                </c:pt>
                <c:pt idx="3231">
                  <c:v>3426.7154471544509</c:v>
                </c:pt>
                <c:pt idx="3232">
                  <c:v>3439.0813008129871</c:v>
                </c:pt>
                <c:pt idx="3233">
                  <c:v>3451.4999999999791</c:v>
                </c:pt>
                <c:pt idx="3234">
                  <c:v>3443.2032520324997</c:v>
                </c:pt>
                <c:pt idx="3235">
                  <c:v>3385.4430894308739</c:v>
                </c:pt>
                <c:pt idx="3236">
                  <c:v>3302.8455284552647</c:v>
                </c:pt>
                <c:pt idx="3237">
                  <c:v>3298.7235772357526</c:v>
                </c:pt>
                <c:pt idx="3238">
                  <c:v>3228.5447154471349</c:v>
                </c:pt>
                <c:pt idx="3239">
                  <c:v>3240.9105691056707</c:v>
                </c:pt>
                <c:pt idx="3240">
                  <c:v>3236.7886178861586</c:v>
                </c:pt>
                <c:pt idx="3241">
                  <c:v>3207.8821138211179</c:v>
                </c:pt>
                <c:pt idx="3242">
                  <c:v>3022.1300813007938</c:v>
                </c:pt>
                <c:pt idx="3243">
                  <c:v>3112.9186991869724</c:v>
                </c:pt>
                <c:pt idx="3244">
                  <c:v>3158.3658536585167</c:v>
                </c:pt>
                <c:pt idx="3245">
                  <c:v>3125.3373983739639</c:v>
                </c:pt>
                <c:pt idx="3246">
                  <c:v>3112.9186991869719</c:v>
                </c:pt>
                <c:pt idx="3247">
                  <c:v>3207.8821138211174</c:v>
                </c:pt>
                <c:pt idx="3248">
                  <c:v>3240.9105691056698</c:v>
                </c:pt>
                <c:pt idx="3249">
                  <c:v>3220.3008130081089</c:v>
                </c:pt>
                <c:pt idx="3250">
                  <c:v>3207.8821138211169</c:v>
                </c:pt>
                <c:pt idx="3251">
                  <c:v>3170.7317073170525</c:v>
                </c:pt>
                <c:pt idx="3252">
                  <c:v>3150.0691056910364</c:v>
                </c:pt>
                <c:pt idx="3253">
                  <c:v>3137.7032520325001</c:v>
                </c:pt>
                <c:pt idx="3254">
                  <c:v>3088.186991869899</c:v>
                </c:pt>
                <c:pt idx="3255">
                  <c:v>3092.3089430894115</c:v>
                </c:pt>
                <c:pt idx="3256">
                  <c:v>3216.126016260142</c:v>
                </c:pt>
                <c:pt idx="3257">
                  <c:v>3306.9674796747754</c:v>
                </c:pt>
                <c:pt idx="3258">
                  <c:v>3348.2398373983524</c:v>
                </c:pt>
                <c:pt idx="3259">
                  <c:v>3344.1178861788403</c:v>
                </c:pt>
                <c:pt idx="3260">
                  <c:v>3302.8455284552633</c:v>
                </c:pt>
                <c:pt idx="3261">
                  <c:v>3360.6585365853443</c:v>
                </c:pt>
                <c:pt idx="3262">
                  <c:v>3220.3008130081093</c:v>
                </c:pt>
                <c:pt idx="3263">
                  <c:v>3298.7235772357517</c:v>
                </c:pt>
                <c:pt idx="3264">
                  <c:v>3294.6016260162392</c:v>
                </c:pt>
                <c:pt idx="3265">
                  <c:v>3216.126016260142</c:v>
                </c:pt>
                <c:pt idx="3266">
                  <c:v>3290.4796747967271</c:v>
                </c:pt>
                <c:pt idx="3267">
                  <c:v>3187.272357723557</c:v>
                </c:pt>
                <c:pt idx="3268">
                  <c:v>3166.6097560975409</c:v>
                </c:pt>
                <c:pt idx="3269">
                  <c:v>3187.2723577235565</c:v>
                </c:pt>
                <c:pt idx="3270">
                  <c:v>3121.2154471544513</c:v>
                </c:pt>
                <c:pt idx="3271">
                  <c:v>3112.9186991869715</c:v>
                </c:pt>
                <c:pt idx="3272">
                  <c:v>3067.5243902438829</c:v>
                </c:pt>
                <c:pt idx="3273">
                  <c:v>3071.6463414633949</c:v>
                </c:pt>
                <c:pt idx="3274">
                  <c:v>2980.8048780487616</c:v>
                </c:pt>
                <c:pt idx="3275">
                  <c:v>2935.4105691056725</c:v>
                </c:pt>
                <c:pt idx="3276">
                  <c:v>2935.4105691056725</c:v>
                </c:pt>
                <c:pt idx="3277">
                  <c:v>2956.0731707316882</c:v>
                </c:pt>
                <c:pt idx="3278">
                  <c:v>2869.3536585365669</c:v>
                </c:pt>
                <c:pt idx="3279">
                  <c:v>2642.2764227642106</c:v>
                </c:pt>
                <c:pt idx="3280">
                  <c:v>2650.5203252032347</c:v>
                </c:pt>
                <c:pt idx="3281">
                  <c:v>2634.0325203251859</c:v>
                </c:pt>
                <c:pt idx="3282">
                  <c:v>2576.2195121951049</c:v>
                </c:pt>
                <c:pt idx="3283">
                  <c:v>2559.7317073170561</c:v>
                </c:pt>
                <c:pt idx="3284">
                  <c:v>2584.4634146341291</c:v>
                </c:pt>
                <c:pt idx="3285">
                  <c:v>2555.5569105690884</c:v>
                </c:pt>
                <c:pt idx="3286">
                  <c:v>2625.7886178861613</c:v>
                </c:pt>
                <c:pt idx="3287">
                  <c:v>2580.341463414617</c:v>
                </c:pt>
                <c:pt idx="3288">
                  <c:v>2646.3983739837222</c:v>
                </c:pt>
                <c:pt idx="3289">
                  <c:v>2828.0813008129899</c:v>
                </c:pt>
                <c:pt idx="3290">
                  <c:v>2823.9593495934778</c:v>
                </c:pt>
                <c:pt idx="3291">
                  <c:v>2799.1747967479496</c:v>
                </c:pt>
                <c:pt idx="3292">
                  <c:v>2786.7560975609576</c:v>
                </c:pt>
                <c:pt idx="3293">
                  <c:v>2609.2479674796582</c:v>
                </c:pt>
                <c:pt idx="3294">
                  <c:v>2638.1544715446989</c:v>
                </c:pt>
                <c:pt idx="3295">
                  <c:v>2704.2113821138041</c:v>
                </c:pt>
                <c:pt idx="3296">
                  <c:v>2720.6991869918525</c:v>
                </c:pt>
                <c:pt idx="3297">
                  <c:v>2733.1178861788439</c:v>
                </c:pt>
                <c:pt idx="3298">
                  <c:v>2720.699186991852</c:v>
                </c:pt>
                <c:pt idx="3299">
                  <c:v>2753.7276422764048</c:v>
                </c:pt>
                <c:pt idx="3300">
                  <c:v>2749.6056910568927</c:v>
                </c:pt>
                <c:pt idx="3301">
                  <c:v>2658.8170731707141</c:v>
                </c:pt>
                <c:pt idx="3302">
                  <c:v>2650.5203252032347</c:v>
                </c:pt>
                <c:pt idx="3303">
                  <c:v>2650.5203252032347</c:v>
                </c:pt>
                <c:pt idx="3304">
                  <c:v>2675.3048780487629</c:v>
                </c:pt>
                <c:pt idx="3305">
                  <c:v>2695.967479674779</c:v>
                </c:pt>
                <c:pt idx="3306">
                  <c:v>2712.4552845528274</c:v>
                </c:pt>
                <c:pt idx="3307">
                  <c:v>2646.3983739837222</c:v>
                </c:pt>
                <c:pt idx="3308">
                  <c:v>2720.6991869918515</c:v>
                </c:pt>
                <c:pt idx="3309">
                  <c:v>2757.9024390243717</c:v>
                </c:pt>
                <c:pt idx="3310">
                  <c:v>2786.7560975609567</c:v>
                </c:pt>
                <c:pt idx="3311">
                  <c:v>2675.3048780487625</c:v>
                </c:pt>
                <c:pt idx="3312">
                  <c:v>2712.4552845528269</c:v>
                </c:pt>
                <c:pt idx="3313">
                  <c:v>2650.5203252032338</c:v>
                </c:pt>
                <c:pt idx="3314">
                  <c:v>2662.9390243902258</c:v>
                </c:pt>
                <c:pt idx="3315">
                  <c:v>2658.8170731707132</c:v>
                </c:pt>
                <c:pt idx="3316">
                  <c:v>2679.4268292682737</c:v>
                </c:pt>
                <c:pt idx="3317">
                  <c:v>2700.0894308942902</c:v>
                </c:pt>
                <c:pt idx="3318">
                  <c:v>2931.2886178861586</c:v>
                </c:pt>
                <c:pt idx="3319">
                  <c:v>2947.7764227642074</c:v>
                </c:pt>
                <c:pt idx="3320">
                  <c:v>2980.8048780487597</c:v>
                </c:pt>
                <c:pt idx="3321">
                  <c:v>2976.6829268292477</c:v>
                </c:pt>
                <c:pt idx="3322">
                  <c:v>3084.0121951219298</c:v>
                </c:pt>
                <c:pt idx="3323">
                  <c:v>2848.6910569105494</c:v>
                </c:pt>
                <c:pt idx="3324">
                  <c:v>2972.5609756097356</c:v>
                </c:pt>
                <c:pt idx="3325">
                  <c:v>2914.747967479655</c:v>
                </c:pt>
                <c:pt idx="3326">
                  <c:v>2898.2601626016062</c:v>
                </c:pt>
                <c:pt idx="3327">
                  <c:v>2914.7479674796546</c:v>
                </c:pt>
                <c:pt idx="3328">
                  <c:v>2927.1666666666465</c:v>
                </c:pt>
                <c:pt idx="3329">
                  <c:v>2989.1016260162392</c:v>
                </c:pt>
                <c:pt idx="3330">
                  <c:v>3017.9552845528242</c:v>
                </c:pt>
                <c:pt idx="3331">
                  <c:v>3071.6463414633931</c:v>
                </c:pt>
                <c:pt idx="3332">
                  <c:v>3067.5243902438815</c:v>
                </c:pt>
                <c:pt idx="3333">
                  <c:v>3129.4593495934746</c:v>
                </c:pt>
                <c:pt idx="3334">
                  <c:v>3112.918699186971</c:v>
                </c:pt>
                <c:pt idx="3335">
                  <c:v>3026.2520325203054</c:v>
                </c:pt>
                <c:pt idx="3336">
                  <c:v>2960.1951219512002</c:v>
                </c:pt>
                <c:pt idx="3337">
                  <c:v>2980.8048780487607</c:v>
                </c:pt>
                <c:pt idx="3338">
                  <c:v>2939.5325203251837</c:v>
                </c:pt>
                <c:pt idx="3339">
                  <c:v>3046.8617886178663</c:v>
                </c:pt>
                <c:pt idx="3340">
                  <c:v>2894.1382113820951</c:v>
                </c:pt>
                <c:pt idx="3341">
                  <c:v>2927.1666666666479</c:v>
                </c:pt>
                <c:pt idx="3342">
                  <c:v>2898.2601626016071</c:v>
                </c:pt>
                <c:pt idx="3343">
                  <c:v>2951.8983739837204</c:v>
                </c:pt>
                <c:pt idx="3344">
                  <c:v>2906.5040650406318</c:v>
                </c:pt>
                <c:pt idx="3345">
                  <c:v>2890.016260162583</c:v>
                </c:pt>
                <c:pt idx="3346">
                  <c:v>2894.1382113820955</c:v>
                </c:pt>
                <c:pt idx="3347">
                  <c:v>2832.2032520325024</c:v>
                </c:pt>
                <c:pt idx="3348">
                  <c:v>2923.0447154471362</c:v>
                </c:pt>
                <c:pt idx="3349">
                  <c:v>2914.7479674796564</c:v>
                </c:pt>
                <c:pt idx="3350">
                  <c:v>2951.8983739837208</c:v>
                </c:pt>
                <c:pt idx="3351">
                  <c:v>2976.682926829249</c:v>
                </c:pt>
                <c:pt idx="3352">
                  <c:v>2964.3170731707128</c:v>
                </c:pt>
                <c:pt idx="3353">
                  <c:v>2923.0447154471358</c:v>
                </c:pt>
                <c:pt idx="3354">
                  <c:v>2894.1382113820955</c:v>
                </c:pt>
                <c:pt idx="3355">
                  <c:v>2923.0447154471358</c:v>
                </c:pt>
                <c:pt idx="3356">
                  <c:v>2898.2601626016076</c:v>
                </c:pt>
                <c:pt idx="3357">
                  <c:v>2898.2601626016076</c:v>
                </c:pt>
                <c:pt idx="3358">
                  <c:v>2856.9878048780306</c:v>
                </c:pt>
                <c:pt idx="3359">
                  <c:v>2832.2032520325024</c:v>
                </c:pt>
                <c:pt idx="3360">
                  <c:v>2898.2601626016076</c:v>
                </c:pt>
                <c:pt idx="3361">
                  <c:v>2852.8130081300633</c:v>
                </c:pt>
                <c:pt idx="3362">
                  <c:v>3092.308943089412</c:v>
                </c:pt>
                <c:pt idx="3363">
                  <c:v>3137.7032520325006</c:v>
                </c:pt>
                <c:pt idx="3364">
                  <c:v>3096.4308943089236</c:v>
                </c:pt>
                <c:pt idx="3365">
                  <c:v>3108.7967479674603</c:v>
                </c:pt>
                <c:pt idx="3366">
                  <c:v>3108.7967479674603</c:v>
                </c:pt>
                <c:pt idx="3367">
                  <c:v>3199.6382113820941</c:v>
                </c:pt>
                <c:pt idx="3368">
                  <c:v>3183.0975609755897</c:v>
                </c:pt>
                <c:pt idx="3369">
                  <c:v>3154.2439024390046</c:v>
                </c:pt>
                <c:pt idx="3370">
                  <c:v>3158.3658536585172</c:v>
                </c:pt>
                <c:pt idx="3371">
                  <c:v>3183.0975609755897</c:v>
                </c:pt>
                <c:pt idx="3372">
                  <c:v>3108.7967479674599</c:v>
                </c:pt>
                <c:pt idx="3373">
                  <c:v>3088.1869918698994</c:v>
                </c:pt>
                <c:pt idx="3374">
                  <c:v>3013.8333333333144</c:v>
                </c:pt>
                <c:pt idx="3375">
                  <c:v>3038.6178861788426</c:v>
                </c:pt>
                <c:pt idx="3376">
                  <c:v>3001.4674796747777</c:v>
                </c:pt>
                <c:pt idx="3377">
                  <c:v>3133.5813008129885</c:v>
                </c:pt>
                <c:pt idx="3378">
                  <c:v>3117.040650406484</c:v>
                </c:pt>
                <c:pt idx="3379">
                  <c:v>3075.768292682907</c:v>
                </c:pt>
                <c:pt idx="3380">
                  <c:v>3104.6747967479482</c:v>
                </c:pt>
                <c:pt idx="3381">
                  <c:v>3063.4024390243712</c:v>
                </c:pt>
                <c:pt idx="3382">
                  <c:v>3092.308943089412</c:v>
                </c:pt>
                <c:pt idx="3383">
                  <c:v>3046.8617886178672</c:v>
                </c:pt>
                <c:pt idx="3384">
                  <c:v>3100.5528455284361</c:v>
                </c:pt>
                <c:pt idx="3385">
                  <c:v>3117.0406504064845</c:v>
                </c:pt>
                <c:pt idx="3386">
                  <c:v>3104.6747967479482</c:v>
                </c:pt>
                <c:pt idx="3387">
                  <c:v>3096.4308943089241</c:v>
                </c:pt>
                <c:pt idx="3388">
                  <c:v>3096.4308943089241</c:v>
                </c:pt>
                <c:pt idx="3389">
                  <c:v>3038.6178861788435</c:v>
                </c:pt>
                <c:pt idx="3390">
                  <c:v>3022.1300813007947</c:v>
                </c:pt>
                <c:pt idx="3391">
                  <c:v>3022.1300813007947</c:v>
                </c:pt>
                <c:pt idx="3392">
                  <c:v>3022.1300813007947</c:v>
                </c:pt>
                <c:pt idx="3393">
                  <c:v>3042.7398373983556</c:v>
                </c:pt>
                <c:pt idx="3394">
                  <c:v>3059.2804878048601</c:v>
                </c:pt>
                <c:pt idx="3395">
                  <c:v>3034.4959349593314</c:v>
                </c:pt>
                <c:pt idx="3396">
                  <c:v>3034.4959349593314</c:v>
                </c:pt>
                <c:pt idx="3397">
                  <c:v>2972.5609756097379</c:v>
                </c:pt>
                <c:pt idx="3398">
                  <c:v>2960.1951219512016</c:v>
                </c:pt>
                <c:pt idx="3399">
                  <c:v>2918.8699186991689</c:v>
                </c:pt>
                <c:pt idx="3400">
                  <c:v>2865.2317073170557</c:v>
                </c:pt>
                <c:pt idx="3401">
                  <c:v>2894.1382113820964</c:v>
                </c:pt>
                <c:pt idx="3402">
                  <c:v>2943.6544715446976</c:v>
                </c:pt>
                <c:pt idx="3403">
                  <c:v>2939.5325203251855</c:v>
                </c:pt>
                <c:pt idx="3404">
                  <c:v>2943.6544715446971</c:v>
                </c:pt>
                <c:pt idx="3405">
                  <c:v>3013.8333333333148</c:v>
                </c:pt>
                <c:pt idx="3406">
                  <c:v>3034.4959349593314</c:v>
                </c:pt>
                <c:pt idx="3407">
                  <c:v>3075.7682926829079</c:v>
                </c:pt>
                <c:pt idx="3408">
                  <c:v>3112.9186991869728</c:v>
                </c:pt>
                <c:pt idx="3409">
                  <c:v>3154.2439024390051</c:v>
                </c:pt>
                <c:pt idx="3410">
                  <c:v>3253.3292682926626</c:v>
                </c:pt>
                <c:pt idx="3411">
                  <c:v>3216.1260162601425</c:v>
                </c:pt>
                <c:pt idx="3412">
                  <c:v>3439.0813008129867</c:v>
                </c:pt>
                <c:pt idx="3413">
                  <c:v>3451.4999999999786</c:v>
                </c:pt>
                <c:pt idx="3414">
                  <c:v>3397.8089430894101</c:v>
                </c:pt>
                <c:pt idx="3415">
                  <c:v>3377.1463414633936</c:v>
                </c:pt>
                <c:pt idx="3416">
                  <c:v>3451.4999999999782</c:v>
                </c:pt>
                <c:pt idx="3417">
                  <c:v>3377.1463414633931</c:v>
                </c:pt>
                <c:pt idx="3418">
                  <c:v>3368.902439024369</c:v>
                </c:pt>
                <c:pt idx="3419">
                  <c:v>3319.3861788617678</c:v>
                </c:pt>
                <c:pt idx="3420">
                  <c:v>3286.3577235772154</c:v>
                </c:pt>
                <c:pt idx="3421">
                  <c:v>3199.6382113820941</c:v>
                </c:pt>
                <c:pt idx="3422">
                  <c:v>3282.1829268292481</c:v>
                </c:pt>
                <c:pt idx="3423">
                  <c:v>3319.3861788617683</c:v>
                </c:pt>
                <c:pt idx="3424">
                  <c:v>3294.6016260162401</c:v>
                </c:pt>
                <c:pt idx="3425">
                  <c:v>3154.2439024390051</c:v>
                </c:pt>
                <c:pt idx="3426">
                  <c:v>3203.7601626016062</c:v>
                </c:pt>
                <c:pt idx="3427">
                  <c:v>3059.2804878048591</c:v>
                </c:pt>
                <c:pt idx="3428">
                  <c:v>3022.1300813007942</c:v>
                </c:pt>
                <c:pt idx="3429">
                  <c:v>3063.4024390243708</c:v>
                </c:pt>
                <c:pt idx="3430">
                  <c:v>2972.5609756097374</c:v>
                </c:pt>
                <c:pt idx="3431">
                  <c:v>3013.8333333333139</c:v>
                </c:pt>
                <c:pt idx="3432">
                  <c:v>3026.2520325203059</c:v>
                </c:pt>
                <c:pt idx="3433">
                  <c:v>2939.5325203251846</c:v>
                </c:pt>
                <c:pt idx="3434">
                  <c:v>2951.8983739837208</c:v>
                </c:pt>
                <c:pt idx="3435">
                  <c:v>2840.4471544715266</c:v>
                </c:pt>
                <c:pt idx="3436">
                  <c:v>2910.6260162601434</c:v>
                </c:pt>
                <c:pt idx="3437">
                  <c:v>2873.4756097560789</c:v>
                </c:pt>
                <c:pt idx="3438">
                  <c:v>2852.8130081300628</c:v>
                </c:pt>
                <c:pt idx="3439">
                  <c:v>2836.3252032520145</c:v>
                </c:pt>
                <c:pt idx="3440">
                  <c:v>2774.3902439024214</c:v>
                </c:pt>
                <c:pt idx="3441">
                  <c:v>2662.9390243902271</c:v>
                </c:pt>
                <c:pt idx="3442">
                  <c:v>2638.1544715446989</c:v>
                </c:pt>
                <c:pt idx="3443">
                  <c:v>2617.4918699186828</c:v>
                </c:pt>
                <c:pt idx="3444">
                  <c:v>2584.46341463413</c:v>
                </c:pt>
                <c:pt idx="3445">
                  <c:v>2601.004065040634</c:v>
                </c:pt>
                <c:pt idx="3446">
                  <c:v>2609.2479674796582</c:v>
                </c:pt>
                <c:pt idx="3447">
                  <c:v>2609.2479674796582</c:v>
                </c:pt>
                <c:pt idx="3448">
                  <c:v>2621.6138211381949</c:v>
                </c:pt>
                <c:pt idx="3449">
                  <c:v>2588.5853658536421</c:v>
                </c:pt>
                <c:pt idx="3450">
                  <c:v>2596.8821138211224</c:v>
                </c:pt>
                <c:pt idx="3451">
                  <c:v>2468.8902439024237</c:v>
                </c:pt>
                <c:pt idx="3452">
                  <c:v>2394.5894308942939</c:v>
                </c:pt>
                <c:pt idx="3453">
                  <c:v>2345.0203252032375</c:v>
                </c:pt>
                <c:pt idx="3454">
                  <c:v>2291.3292682926685</c:v>
                </c:pt>
                <c:pt idx="3455">
                  <c:v>2270.7195121951081</c:v>
                </c:pt>
                <c:pt idx="3456">
                  <c:v>2097.3333333333203</c:v>
                </c:pt>
                <c:pt idx="3457">
                  <c:v>2212.9065040650271</c:v>
                </c:pt>
                <c:pt idx="3458">
                  <c:v>2270.7195121951077</c:v>
                </c:pt>
                <c:pt idx="3459">
                  <c:v>2320.2357723577088</c:v>
                </c:pt>
                <c:pt idx="3460">
                  <c:v>2212.9065040650266</c:v>
                </c:pt>
                <c:pt idx="3461">
                  <c:v>2163.390243902425</c:v>
                </c:pt>
                <c:pt idx="3462">
                  <c:v>2250.0569105690911</c:v>
                </c:pt>
                <c:pt idx="3463">
                  <c:v>2332.6544715447008</c:v>
                </c:pt>
                <c:pt idx="3464">
                  <c:v>2278.9634146341318</c:v>
                </c:pt>
                <c:pt idx="3465">
                  <c:v>2390.4146341463261</c:v>
                </c:pt>
                <c:pt idx="3466">
                  <c:v>2229.4471544715307</c:v>
                </c:pt>
                <c:pt idx="3467">
                  <c:v>2493.6747967479519</c:v>
                </c:pt>
                <c:pt idx="3468">
                  <c:v>2580.3414634146179</c:v>
                </c:pt>
                <c:pt idx="3469">
                  <c:v>2547.3130081300656</c:v>
                </c:pt>
                <c:pt idx="3470">
                  <c:v>2559.7317073170575</c:v>
                </c:pt>
                <c:pt idx="3471">
                  <c:v>2766.1463414633981</c:v>
                </c:pt>
                <c:pt idx="3472">
                  <c:v>2704.2113821138055</c:v>
                </c:pt>
                <c:pt idx="3473">
                  <c:v>2625.7886178861636</c:v>
                </c:pt>
                <c:pt idx="3474">
                  <c:v>2563.8536585365709</c:v>
                </c:pt>
                <c:pt idx="3475">
                  <c:v>2431.7398373983601</c:v>
                </c:pt>
                <c:pt idx="3476">
                  <c:v>2460.6463414633999</c:v>
                </c:pt>
                <c:pt idx="3477">
                  <c:v>2588.585365853643</c:v>
                </c:pt>
                <c:pt idx="3478">
                  <c:v>2522.5284552845378</c:v>
                </c:pt>
                <c:pt idx="3479">
                  <c:v>2534.9471544715298</c:v>
                </c:pt>
                <c:pt idx="3480">
                  <c:v>2501.9186991869769</c:v>
                </c:pt>
                <c:pt idx="3481">
                  <c:v>2444.1056910568959</c:v>
                </c:pt>
                <c:pt idx="3482">
                  <c:v>2485.3780487804734</c:v>
                </c:pt>
                <c:pt idx="3483">
                  <c:v>2543.1910569105544</c:v>
                </c:pt>
                <c:pt idx="3484">
                  <c:v>2518.4065040650262</c:v>
                </c:pt>
                <c:pt idx="3485">
                  <c:v>2567.9756097560826</c:v>
                </c:pt>
                <c:pt idx="3486">
                  <c:v>2638.1544715447003</c:v>
                </c:pt>
                <c:pt idx="3487">
                  <c:v>2629.9105691056757</c:v>
                </c:pt>
                <c:pt idx="3488">
                  <c:v>2634.0325203251878</c:v>
                </c:pt>
                <c:pt idx="3489">
                  <c:v>2621.6138211381958</c:v>
                </c:pt>
                <c:pt idx="3490">
                  <c:v>2596.8821138211233</c:v>
                </c:pt>
                <c:pt idx="3491">
                  <c:v>2658.8170731707164</c:v>
                </c:pt>
                <c:pt idx="3492">
                  <c:v>2658.8170731707164</c:v>
                </c:pt>
                <c:pt idx="3493">
                  <c:v>2811.5406504064877</c:v>
                </c:pt>
                <c:pt idx="3494">
                  <c:v>2869.3536585365687</c:v>
                </c:pt>
                <c:pt idx="3495">
                  <c:v>2786.756097560959</c:v>
                </c:pt>
                <c:pt idx="3496">
                  <c:v>2832.2032520325033</c:v>
                </c:pt>
                <c:pt idx="3497">
                  <c:v>2865.2317073170561</c:v>
                </c:pt>
                <c:pt idx="3498">
                  <c:v>2844.56910569104</c:v>
                </c:pt>
                <c:pt idx="3499">
                  <c:v>2865.2317073170566</c:v>
                </c:pt>
                <c:pt idx="3500">
                  <c:v>2823.9593495934796</c:v>
                </c:pt>
                <c:pt idx="3501">
                  <c:v>2749.6056910568946</c:v>
                </c:pt>
                <c:pt idx="3502">
                  <c:v>3038.6178861788439</c:v>
                </c:pt>
                <c:pt idx="3503">
                  <c:v>2881.7195121951049</c:v>
                </c:pt>
                <c:pt idx="3504">
                  <c:v>2951.8983739837222</c:v>
                </c:pt>
                <c:pt idx="3505">
                  <c:v>2914.7479674796577</c:v>
                </c:pt>
                <c:pt idx="3506">
                  <c:v>2894.1382113820973</c:v>
                </c:pt>
                <c:pt idx="3507">
                  <c:v>2914.7479674796582</c:v>
                </c:pt>
                <c:pt idx="3508">
                  <c:v>2856.9878048780324</c:v>
                </c:pt>
                <c:pt idx="3509">
                  <c:v>2848.691056910553</c:v>
                </c:pt>
                <c:pt idx="3510">
                  <c:v>2733.1178861788462</c:v>
                </c:pt>
                <c:pt idx="3511">
                  <c:v>2762.024390243887</c:v>
                </c:pt>
                <c:pt idx="3512">
                  <c:v>2819.7845528455123</c:v>
                </c:pt>
                <c:pt idx="3513">
                  <c:v>2918.8699186991698</c:v>
                </c:pt>
                <c:pt idx="3514">
                  <c:v>2774.3902439024228</c:v>
                </c:pt>
                <c:pt idx="3515">
                  <c:v>2741.3617886178704</c:v>
                </c:pt>
                <c:pt idx="3516">
                  <c:v>2708.3333333333176</c:v>
                </c:pt>
                <c:pt idx="3517">
                  <c:v>2642.2764227642124</c:v>
                </c:pt>
                <c:pt idx="3518">
                  <c:v>2613.3699186991716</c:v>
                </c:pt>
                <c:pt idx="3519">
                  <c:v>2576.2195121951072</c:v>
                </c:pt>
                <c:pt idx="3520">
                  <c:v>2435.8617886178722</c:v>
                </c:pt>
                <c:pt idx="3521">
                  <c:v>2373.9268292682791</c:v>
                </c:pt>
                <c:pt idx="3522">
                  <c:v>2431.7398373983601</c:v>
                </c:pt>
                <c:pt idx="3523">
                  <c:v>2526.7032520325056</c:v>
                </c:pt>
                <c:pt idx="3524">
                  <c:v>2435.8617886178722</c:v>
                </c:pt>
                <c:pt idx="3525">
                  <c:v>2411.077235772344</c:v>
                </c:pt>
                <c:pt idx="3526">
                  <c:v>2378.0487804877912</c:v>
                </c:pt>
                <c:pt idx="3527">
                  <c:v>2518.4065040650262</c:v>
                </c:pt>
                <c:pt idx="3528">
                  <c:v>2733.1178861788458</c:v>
                </c:pt>
                <c:pt idx="3529">
                  <c:v>2774.3902439024228</c:v>
                </c:pt>
                <c:pt idx="3530">
                  <c:v>2741.3617886178704</c:v>
                </c:pt>
                <c:pt idx="3531">
                  <c:v>2621.6138211381963</c:v>
                </c:pt>
                <c:pt idx="3532">
                  <c:v>2584.4634146341314</c:v>
                </c:pt>
                <c:pt idx="3533">
                  <c:v>2592.7601626016108</c:v>
                </c:pt>
                <c:pt idx="3534">
                  <c:v>2662.9390243902285</c:v>
                </c:pt>
                <c:pt idx="3535">
                  <c:v>2728.9959349593341</c:v>
                </c:pt>
                <c:pt idx="3536">
                  <c:v>2613.3699186991716</c:v>
                </c:pt>
                <c:pt idx="3537">
                  <c:v>2724.8739837398216</c:v>
                </c:pt>
                <c:pt idx="3538">
                  <c:v>2679.4268292682768</c:v>
                </c:pt>
                <c:pt idx="3539">
                  <c:v>2679.4268292682768</c:v>
                </c:pt>
                <c:pt idx="3540">
                  <c:v>2728.9959349593337</c:v>
                </c:pt>
                <c:pt idx="3541">
                  <c:v>2687.670731707301</c:v>
                </c:pt>
                <c:pt idx="3542">
                  <c:v>2881.7195121951049</c:v>
                </c:pt>
                <c:pt idx="3543">
                  <c:v>2836.3252032520159</c:v>
                </c:pt>
                <c:pt idx="3544">
                  <c:v>2898.260162601609</c:v>
                </c:pt>
                <c:pt idx="3545">
                  <c:v>2931.2886178861618</c:v>
                </c:pt>
                <c:pt idx="3546">
                  <c:v>2774.3902439024232</c:v>
                </c:pt>
                <c:pt idx="3547">
                  <c:v>2778.5121951219353</c:v>
                </c:pt>
                <c:pt idx="3548">
                  <c:v>2728.9959349593341</c:v>
                </c:pt>
                <c:pt idx="3549">
                  <c:v>2671.1829268292531</c:v>
                </c:pt>
                <c:pt idx="3550">
                  <c:v>2625.7886178861636</c:v>
                </c:pt>
                <c:pt idx="3551">
                  <c:v>2625.7886178861636</c:v>
                </c:pt>
                <c:pt idx="3552">
                  <c:v>2605.1260162601479</c:v>
                </c:pt>
                <c:pt idx="3553">
                  <c:v>2757.9024390243744</c:v>
                </c:pt>
                <c:pt idx="3554">
                  <c:v>2795.0528455284393</c:v>
                </c:pt>
                <c:pt idx="3555">
                  <c:v>2778.5121951219348</c:v>
                </c:pt>
                <c:pt idx="3556">
                  <c:v>2778.5121951219348</c:v>
                </c:pt>
                <c:pt idx="3557">
                  <c:v>2819.7845528455118</c:v>
                </c:pt>
                <c:pt idx="3558">
                  <c:v>3005.5894308942916</c:v>
                </c:pt>
                <c:pt idx="3559">
                  <c:v>3166.6097560975427</c:v>
                </c:pt>
                <c:pt idx="3560">
                  <c:v>3108.7967479674612</c:v>
                </c:pt>
                <c:pt idx="3561">
                  <c:v>3220.3008130081112</c:v>
                </c:pt>
                <c:pt idx="3562">
                  <c:v>3137.703252032502</c:v>
                </c:pt>
                <c:pt idx="3563">
                  <c:v>3220.3008130081112</c:v>
                </c:pt>
                <c:pt idx="3564">
                  <c:v>3368.9024390243708</c:v>
                </c:pt>
                <c:pt idx="3565">
                  <c:v>3352.414634146322</c:v>
                </c:pt>
                <c:pt idx="3566">
                  <c:v>3265.6951219512007</c:v>
                </c:pt>
                <c:pt idx="3567">
                  <c:v>3265.6951219512007</c:v>
                </c:pt>
                <c:pt idx="3568">
                  <c:v>3282.182926829249</c:v>
                </c:pt>
                <c:pt idx="3569">
                  <c:v>3323.5081300812817</c:v>
                </c:pt>
                <c:pt idx="3570">
                  <c:v>3203.7601626016076</c:v>
                </c:pt>
                <c:pt idx="3571">
                  <c:v>3207.8821138211192</c:v>
                </c:pt>
                <c:pt idx="3572">
                  <c:v>3216.1260162601434</c:v>
                </c:pt>
                <c:pt idx="3573">
                  <c:v>3302.8455284552647</c:v>
                </c:pt>
                <c:pt idx="3574">
                  <c:v>3562.9512195121742</c:v>
                </c:pt>
                <c:pt idx="3575">
                  <c:v>3571.195121951198</c:v>
                </c:pt>
                <c:pt idx="3576">
                  <c:v>3546.4105691056698</c:v>
                </c:pt>
                <c:pt idx="3577">
                  <c:v>3529.9227642276214</c:v>
                </c:pt>
                <c:pt idx="3578">
                  <c:v>3505.1382113820928</c:v>
                </c:pt>
                <c:pt idx="3579">
                  <c:v>3443.2032520325001</c:v>
                </c:pt>
                <c:pt idx="3580">
                  <c:v>3352.4146341463215</c:v>
                </c:pt>
                <c:pt idx="3581">
                  <c:v>3385.4430894308739</c:v>
                </c:pt>
                <c:pt idx="3582">
                  <c:v>3525.8008130081084</c:v>
                </c:pt>
                <c:pt idx="3583">
                  <c:v>3608.3455284552629</c:v>
                </c:pt>
                <c:pt idx="3584">
                  <c:v>3575.31707317071</c:v>
                </c:pt>
                <c:pt idx="3585">
                  <c:v>3765.2439024390014</c:v>
                </c:pt>
                <c:pt idx="3586">
                  <c:v>3678.5243902438797</c:v>
                </c:pt>
                <c:pt idx="3587">
                  <c:v>3686.8211382113595</c:v>
                </c:pt>
                <c:pt idx="3588">
                  <c:v>3711.5528455284325</c:v>
                </c:pt>
                <c:pt idx="3589">
                  <c:v>3732.2154471544491</c:v>
                </c:pt>
                <c:pt idx="3590">
                  <c:v>3798.2723577235543</c:v>
                </c:pt>
                <c:pt idx="3591">
                  <c:v>3633.1300813007911</c:v>
                </c:pt>
                <c:pt idx="3592">
                  <c:v>4079.0406504064795</c:v>
                </c:pt>
                <c:pt idx="3593">
                  <c:v>3889.1138211381881</c:v>
                </c:pt>
                <c:pt idx="3594">
                  <c:v>3748.7560975609531</c:v>
                </c:pt>
                <c:pt idx="3595">
                  <c:v>3723.9715447154249</c:v>
                </c:pt>
                <c:pt idx="3596">
                  <c:v>3756.9999999999777</c:v>
                </c:pt>
                <c:pt idx="3597">
                  <c:v>3752.8780487804656</c:v>
                </c:pt>
                <c:pt idx="3598">
                  <c:v>3736.3373983739612</c:v>
                </c:pt>
                <c:pt idx="3599">
                  <c:v>3785.906504065018</c:v>
                </c:pt>
                <c:pt idx="3600">
                  <c:v>3810.6382113820905</c:v>
                </c:pt>
                <c:pt idx="3601">
                  <c:v>3711.5528455284325</c:v>
                </c:pt>
                <c:pt idx="3602">
                  <c:v>3856.0853658536353</c:v>
                </c:pt>
                <c:pt idx="3603">
                  <c:v>3897.3577235772123</c:v>
                </c:pt>
                <c:pt idx="3604">
                  <c:v>3831.3008130081071</c:v>
                </c:pt>
                <c:pt idx="3605">
                  <c:v>3847.8414634146106</c:v>
                </c:pt>
                <c:pt idx="3606">
                  <c:v>3922.1422764227405</c:v>
                </c:pt>
                <c:pt idx="3607">
                  <c:v>3823.0569105690824</c:v>
                </c:pt>
                <c:pt idx="3608">
                  <c:v>3761.1219512194898</c:v>
                </c:pt>
                <c:pt idx="3609">
                  <c:v>3707.4308943089209</c:v>
                </c:pt>
                <c:pt idx="3610">
                  <c:v>3897.3577235772123</c:v>
                </c:pt>
                <c:pt idx="3611">
                  <c:v>3897.3577235772123</c:v>
                </c:pt>
                <c:pt idx="3612">
                  <c:v>3938.6300813007892</c:v>
                </c:pt>
                <c:pt idx="3613">
                  <c:v>3909.7235772357485</c:v>
                </c:pt>
                <c:pt idx="3614">
                  <c:v>4041.8373983739589</c:v>
                </c:pt>
                <c:pt idx="3615">
                  <c:v>4062.4999999999754</c:v>
                </c:pt>
                <c:pt idx="3616">
                  <c:v>4054.2560975609513</c:v>
                </c:pt>
                <c:pt idx="3617">
                  <c:v>4227.6422764227391</c:v>
                </c:pt>
                <c:pt idx="3618">
                  <c:v>4128.5569105690811</c:v>
                </c:pt>
                <c:pt idx="3619">
                  <c:v>4128.5569105690811</c:v>
                </c:pt>
                <c:pt idx="3620">
                  <c:v>4120.3130081300569</c:v>
                </c:pt>
                <c:pt idx="3621">
                  <c:v>4107.894308943065</c:v>
                </c:pt>
                <c:pt idx="3622">
                  <c:v>4149.2195121950972</c:v>
                </c:pt>
                <c:pt idx="3623">
                  <c:v>4145.0975609755842</c:v>
                </c:pt>
                <c:pt idx="3624">
                  <c:v>4128.5569105690802</c:v>
                </c:pt>
                <c:pt idx="3625">
                  <c:v>4145.0975609755842</c:v>
                </c:pt>
                <c:pt idx="3626">
                  <c:v>4161.5853658536334</c:v>
                </c:pt>
                <c:pt idx="3627">
                  <c:v>4149.2195121950972</c:v>
                </c:pt>
                <c:pt idx="3628">
                  <c:v>4326.7276422763962</c:v>
                </c:pt>
                <c:pt idx="3629">
                  <c:v>4244.1829268292422</c:v>
                </c:pt>
                <c:pt idx="3630">
                  <c:v>4161.5853658536334</c:v>
                </c:pt>
                <c:pt idx="3631">
                  <c:v>4116.1910569105448</c:v>
                </c:pt>
                <c:pt idx="3632">
                  <c:v>4124.434959349569</c:v>
                </c:pt>
                <c:pt idx="3633">
                  <c:v>4058.3780487804638</c:v>
                </c:pt>
                <c:pt idx="3634">
                  <c:v>3975.7804878048541</c:v>
                </c:pt>
                <c:pt idx="3635">
                  <c:v>4227.6422764227391</c:v>
                </c:pt>
                <c:pt idx="3636">
                  <c:v>4289.5772357723326</c:v>
                </c:pt>
                <c:pt idx="3637">
                  <c:v>4244.1829268292431</c:v>
                </c:pt>
                <c:pt idx="3638">
                  <c:v>4037.7154471544477</c:v>
                </c:pt>
                <c:pt idx="3639">
                  <c:v>4074.8658536585126</c:v>
                </c:pt>
                <c:pt idx="3640">
                  <c:v>3893.2357723577011</c:v>
                </c:pt>
                <c:pt idx="3641">
                  <c:v>4025.3495934959119</c:v>
                </c:pt>
                <c:pt idx="3642">
                  <c:v>3988.1991869918465</c:v>
                </c:pt>
                <c:pt idx="3643">
                  <c:v>3913.8983739837172</c:v>
                </c:pt>
                <c:pt idx="3644">
                  <c:v>3893.2357723577015</c:v>
                </c:pt>
                <c:pt idx="3645">
                  <c:v>3963.4146341463188</c:v>
                </c:pt>
                <c:pt idx="3646">
                  <c:v>3963.4146341463188</c:v>
                </c:pt>
                <c:pt idx="3647">
                  <c:v>3823.0569105690838</c:v>
                </c:pt>
                <c:pt idx="3648">
                  <c:v>3678.524390243881</c:v>
                </c:pt>
                <c:pt idx="3649">
                  <c:v>3814.8130081300596</c:v>
                </c:pt>
                <c:pt idx="3650">
                  <c:v>3666.1585365853448</c:v>
                </c:pt>
                <c:pt idx="3651">
                  <c:v>3728.0934959349379</c:v>
                </c:pt>
                <c:pt idx="3652">
                  <c:v>3616.6422764227432</c:v>
                </c:pt>
                <c:pt idx="3653">
                  <c:v>3707.4308943089213</c:v>
                </c:pt>
                <c:pt idx="3654">
                  <c:v>3765.2439024390019</c:v>
                </c:pt>
                <c:pt idx="3655">
                  <c:v>3922.1422764227405</c:v>
                </c:pt>
                <c:pt idx="3656">
                  <c:v>3955.1707317072928</c:v>
                </c:pt>
                <c:pt idx="3657">
                  <c:v>3831.3008130081066</c:v>
                </c:pt>
                <c:pt idx="3658">
                  <c:v>4029.4715447154226</c:v>
                </c:pt>
                <c:pt idx="3659">
                  <c:v>3984.0772357723336</c:v>
                </c:pt>
                <c:pt idx="3660">
                  <c:v>4120.3130081300569</c:v>
                </c:pt>
                <c:pt idx="3661">
                  <c:v>4219.3983739837149</c:v>
                </c:pt>
                <c:pt idx="3662">
                  <c:v>4235.8861788617633</c:v>
                </c:pt>
                <c:pt idx="3663">
                  <c:v>4186.3699186991626</c:v>
                </c:pt>
                <c:pt idx="3664">
                  <c:v>3934.5081300812776</c:v>
                </c:pt>
                <c:pt idx="3665">
                  <c:v>3699.1869918698972</c:v>
                </c:pt>
                <c:pt idx="3666">
                  <c:v>3666.1585365853448</c:v>
                </c:pt>
                <c:pt idx="3667">
                  <c:v>3624.8861788617678</c:v>
                </c:pt>
                <c:pt idx="3668">
                  <c:v>3562.9512195121747</c:v>
                </c:pt>
                <c:pt idx="3669">
                  <c:v>3641.3739837398161</c:v>
                </c:pt>
                <c:pt idx="3670">
                  <c:v>3616.6422764227432</c:v>
                </c:pt>
                <c:pt idx="3671">
                  <c:v>3558.8292682926622</c:v>
                </c:pt>
                <c:pt idx="3672">
                  <c:v>3616.6422764227432</c:v>
                </c:pt>
                <c:pt idx="3673">
                  <c:v>3802.3943089430672</c:v>
                </c:pt>
                <c:pt idx="3674">
                  <c:v>3897.3577235772132</c:v>
                </c:pt>
                <c:pt idx="3675">
                  <c:v>3880.8699186991644</c:v>
                </c:pt>
                <c:pt idx="3676">
                  <c:v>3839.5447154471321</c:v>
                </c:pt>
                <c:pt idx="3677">
                  <c:v>3773.487804878027</c:v>
                </c:pt>
                <c:pt idx="3678">
                  <c:v>3583.6138211381908</c:v>
                </c:pt>
                <c:pt idx="3679">
                  <c:v>3657.9146341463202</c:v>
                </c:pt>
                <c:pt idx="3680">
                  <c:v>3657.9146341463202</c:v>
                </c:pt>
                <c:pt idx="3681">
                  <c:v>3567.0731707316868</c:v>
                </c:pt>
                <c:pt idx="3682">
                  <c:v>3600.1016260162396</c:v>
                </c:pt>
                <c:pt idx="3683">
                  <c:v>3542.2886178861586</c:v>
                </c:pt>
                <c:pt idx="3684">
                  <c:v>3434.9593495934764</c:v>
                </c:pt>
                <c:pt idx="3685">
                  <c:v>3311.0894308942902</c:v>
                </c:pt>
                <c:pt idx="3686">
                  <c:v>3253.3292682926644</c:v>
                </c:pt>
                <c:pt idx="3687">
                  <c:v>3315.2113821138023</c:v>
                </c:pt>
                <c:pt idx="3688">
                  <c:v>3170.7317073170552</c:v>
                </c:pt>
                <c:pt idx="3689">
                  <c:v>3240.9105691056729</c:v>
                </c:pt>
                <c:pt idx="3690">
                  <c:v>3232.6666666666488</c:v>
                </c:pt>
                <c:pt idx="3691">
                  <c:v>3249.1544715446967</c:v>
                </c:pt>
                <c:pt idx="3692">
                  <c:v>3302.845528455266</c:v>
                </c:pt>
                <c:pt idx="3693">
                  <c:v>3319.3861788617696</c:v>
                </c:pt>
                <c:pt idx="3694">
                  <c:v>3373.0243902438833</c:v>
                </c:pt>
                <c:pt idx="3695">
                  <c:v>3385.4430894308753</c:v>
                </c:pt>
                <c:pt idx="3696">
                  <c:v>3554.7073170731505</c:v>
                </c:pt>
                <c:pt idx="3697">
                  <c:v>3492.7723577235574</c:v>
                </c:pt>
                <c:pt idx="3698">
                  <c:v>3476.2317073170534</c:v>
                </c:pt>
                <c:pt idx="3699">
                  <c:v>3480.353658536565</c:v>
                </c:pt>
                <c:pt idx="3700">
                  <c:v>3496.89430894307</c:v>
                </c:pt>
                <c:pt idx="3701">
                  <c:v>3467.9878048780292</c:v>
                </c:pt>
                <c:pt idx="3702">
                  <c:v>3517.5569105690856</c:v>
                </c:pt>
                <c:pt idx="3703">
                  <c:v>3393.6869918698994</c:v>
                </c:pt>
                <c:pt idx="3704">
                  <c:v>3327.6300813007942</c:v>
                </c:pt>
                <c:pt idx="3705">
                  <c:v>3245.032520325185</c:v>
                </c:pt>
                <c:pt idx="3706">
                  <c:v>3088.1869918699012</c:v>
                </c:pt>
                <c:pt idx="3707">
                  <c:v>3249.1544715446971</c:v>
                </c:pt>
                <c:pt idx="3708">
                  <c:v>3232.6666666666488</c:v>
                </c:pt>
                <c:pt idx="3709">
                  <c:v>3311.0894308942902</c:v>
                </c:pt>
                <c:pt idx="3710">
                  <c:v>3356.536585365835</c:v>
                </c:pt>
                <c:pt idx="3711">
                  <c:v>3587.7357723577038</c:v>
                </c:pt>
                <c:pt idx="3712">
                  <c:v>3781.7845528455068</c:v>
                </c:pt>
                <c:pt idx="3713">
                  <c:v>3707.4308943089218</c:v>
                </c:pt>
                <c:pt idx="3714">
                  <c:v>3699.1869918698976</c:v>
                </c:pt>
                <c:pt idx="3715">
                  <c:v>3620.7642276422557</c:v>
                </c:pt>
                <c:pt idx="3716">
                  <c:v>3587.7357723577029</c:v>
                </c:pt>
                <c:pt idx="3717">
                  <c:v>3616.6422764227427</c:v>
                </c:pt>
                <c:pt idx="3718">
                  <c:v>3525.8008130081089</c:v>
                </c:pt>
                <c:pt idx="3719">
                  <c:v>3562.9512195121738</c:v>
                </c:pt>
                <c:pt idx="3720">
                  <c:v>3467.9878048780279</c:v>
                </c:pt>
                <c:pt idx="3721">
                  <c:v>3451.4999999999791</c:v>
                </c:pt>
                <c:pt idx="3722">
                  <c:v>3439.0813008129871</c:v>
                </c:pt>
                <c:pt idx="3723">
                  <c:v>3554.7073170731492</c:v>
                </c:pt>
                <c:pt idx="3724">
                  <c:v>3723.9715447154244</c:v>
                </c:pt>
                <c:pt idx="3725">
                  <c:v>3740.4593495934732</c:v>
                </c:pt>
                <c:pt idx="3726">
                  <c:v>3732.2154471544491</c:v>
                </c:pt>
                <c:pt idx="3727">
                  <c:v>3756.9999999999777</c:v>
                </c:pt>
                <c:pt idx="3728">
                  <c:v>3802.3943089430668</c:v>
                </c:pt>
                <c:pt idx="3729">
                  <c:v>3880.8699186991644</c:v>
                </c:pt>
                <c:pt idx="3730">
                  <c:v>3864.3292682926603</c:v>
                </c:pt>
                <c:pt idx="3731">
                  <c:v>3864.3292682926603</c:v>
                </c:pt>
                <c:pt idx="3732">
                  <c:v>3839.5447154471321</c:v>
                </c:pt>
                <c:pt idx="3733">
                  <c:v>3773.487804878027</c:v>
                </c:pt>
                <c:pt idx="3734">
                  <c:v>3868.4512195121724</c:v>
                </c:pt>
                <c:pt idx="3735">
                  <c:v>3785.9065040650189</c:v>
                </c:pt>
                <c:pt idx="3736">
                  <c:v>3670.2804878048564</c:v>
                </c:pt>
                <c:pt idx="3737">
                  <c:v>3715.7276422764012</c:v>
                </c:pt>
                <c:pt idx="3738">
                  <c:v>3612.4674796747759</c:v>
                </c:pt>
                <c:pt idx="3739">
                  <c:v>3546.4105691056707</c:v>
                </c:pt>
                <c:pt idx="3740">
                  <c:v>3575.3170731707114</c:v>
                </c:pt>
                <c:pt idx="3741">
                  <c:v>3657.9146341463202</c:v>
                </c:pt>
                <c:pt idx="3742">
                  <c:v>3686.8211382113609</c:v>
                </c:pt>
                <c:pt idx="3743">
                  <c:v>3641.3739837398161</c:v>
                </c:pt>
                <c:pt idx="3744">
                  <c:v>3711.5528455284334</c:v>
                </c:pt>
                <c:pt idx="3745">
                  <c:v>3794.1504065040435</c:v>
                </c:pt>
                <c:pt idx="3746">
                  <c:v>3818.9349593495717</c:v>
                </c:pt>
                <c:pt idx="3747">
                  <c:v>3695.0650406503855</c:v>
                </c:pt>
                <c:pt idx="3748">
                  <c:v>3699.1869918698976</c:v>
                </c:pt>
                <c:pt idx="3749">
                  <c:v>3719.8495934959137</c:v>
                </c:pt>
                <c:pt idx="3750">
                  <c:v>3467.9878048780288</c:v>
                </c:pt>
                <c:pt idx="3751">
                  <c:v>3315.2113821138018</c:v>
                </c:pt>
                <c:pt idx="3752">
                  <c:v>3327.6300813007938</c:v>
                </c:pt>
                <c:pt idx="3753">
                  <c:v>3166.6097560975427</c:v>
                </c:pt>
                <c:pt idx="3754">
                  <c:v>3096.430894308925</c:v>
                </c:pt>
                <c:pt idx="3755">
                  <c:v>3133.5813008129903</c:v>
                </c:pt>
                <c:pt idx="3756">
                  <c:v>3104.6747967479496</c:v>
                </c:pt>
                <c:pt idx="3757">
                  <c:v>3046.8617886178686</c:v>
                </c:pt>
                <c:pt idx="3758">
                  <c:v>3046.8617886178686</c:v>
                </c:pt>
                <c:pt idx="3759">
                  <c:v>3125.3373983739657</c:v>
                </c:pt>
                <c:pt idx="3760">
                  <c:v>2927.1666666666497</c:v>
                </c:pt>
                <c:pt idx="3761">
                  <c:v>2923.0447154471372</c:v>
                </c:pt>
                <c:pt idx="3762">
                  <c:v>3104.6747967479496</c:v>
                </c:pt>
                <c:pt idx="3763">
                  <c:v>3253.329268292664</c:v>
                </c:pt>
                <c:pt idx="3764">
                  <c:v>3207.617886178843</c:v>
                </c:pt>
                <c:pt idx="3765">
                  <c:v>3129.4593495934778</c:v>
                </c:pt>
                <c:pt idx="3766">
                  <c:v>3075.7682926829089</c:v>
                </c:pt>
                <c:pt idx="3767">
                  <c:v>3104.67479674795</c:v>
                </c:pt>
                <c:pt idx="3768">
                  <c:v>3063.4024390243731</c:v>
                </c:pt>
                <c:pt idx="3769">
                  <c:v>3038.6178861788449</c:v>
                </c:pt>
                <c:pt idx="3770">
                  <c:v>3104.6747967479505</c:v>
                </c:pt>
                <c:pt idx="3771">
                  <c:v>3011.7723577235606</c:v>
                </c:pt>
                <c:pt idx="3772">
                  <c:v>3063.4024390243735</c:v>
                </c:pt>
                <c:pt idx="3773">
                  <c:v>3108.7967479674626</c:v>
                </c:pt>
                <c:pt idx="3774">
                  <c:v>3067.524390243886</c:v>
                </c:pt>
                <c:pt idx="3775">
                  <c:v>2986.2479674796587</c:v>
                </c:pt>
                <c:pt idx="3776">
                  <c:v>3022.1300813007965</c:v>
                </c:pt>
                <c:pt idx="3777">
                  <c:v>2898.2601626016103</c:v>
                </c:pt>
                <c:pt idx="3778">
                  <c:v>2826.7601626016108</c:v>
                </c:pt>
                <c:pt idx="3779">
                  <c:v>2654.64227642275</c:v>
                </c:pt>
                <c:pt idx="3780">
                  <c:v>2766.1463414633999</c:v>
                </c:pt>
                <c:pt idx="3781">
                  <c:v>3017.9552845528292</c:v>
                </c:pt>
                <c:pt idx="3782">
                  <c:v>3463.8658536585185</c:v>
                </c:pt>
                <c:pt idx="3783">
                  <c:v>3381.2682926829089</c:v>
                </c:pt>
                <c:pt idx="3784">
                  <c:v>3245.0325203251864</c:v>
                </c:pt>
                <c:pt idx="3785">
                  <c:v>3269.8170731707146</c:v>
                </c:pt>
                <c:pt idx="3786">
                  <c:v>3426.7154471544541</c:v>
                </c:pt>
                <c:pt idx="3787">
                  <c:v>3282.1829268292513</c:v>
                </c:pt>
                <c:pt idx="3788">
                  <c:v>3302.8455284552679</c:v>
                </c:pt>
                <c:pt idx="3789">
                  <c:v>3290.4796747967316</c:v>
                </c:pt>
                <c:pt idx="3790">
                  <c:v>3249.1544715446989</c:v>
                </c:pt>
                <c:pt idx="3791">
                  <c:v>3273.9390243902271</c:v>
                </c:pt>
                <c:pt idx="3792">
                  <c:v>3178.9756097560812</c:v>
                </c:pt>
                <c:pt idx="3793">
                  <c:v>3005.5894308942934</c:v>
                </c:pt>
                <c:pt idx="3794">
                  <c:v>3178.9756097560812</c:v>
                </c:pt>
                <c:pt idx="3795">
                  <c:v>3162.4878048780324</c:v>
                </c:pt>
                <c:pt idx="3796">
                  <c:v>3162.4878048780324</c:v>
                </c:pt>
                <c:pt idx="3797">
                  <c:v>3216.1260162601457</c:v>
                </c:pt>
                <c:pt idx="3798">
                  <c:v>3377.1463414633972</c:v>
                </c:pt>
                <c:pt idx="3799">
                  <c:v>3261.5731707316904</c:v>
                </c:pt>
                <c:pt idx="3800">
                  <c:v>3302.8455284552679</c:v>
                </c:pt>
                <c:pt idx="3801">
                  <c:v>3389.5650406503896</c:v>
                </c:pt>
                <c:pt idx="3802">
                  <c:v>3344.1178861788453</c:v>
                </c:pt>
                <c:pt idx="3803">
                  <c:v>3488.6504065040476</c:v>
                </c:pt>
                <c:pt idx="3804">
                  <c:v>3406.052845528438</c:v>
                </c:pt>
                <c:pt idx="3805">
                  <c:v>3348.2398373983569</c:v>
                </c:pt>
                <c:pt idx="3806">
                  <c:v>3282.1829268292513</c:v>
                </c:pt>
                <c:pt idx="3807">
                  <c:v>3228.5447154471381</c:v>
                </c:pt>
                <c:pt idx="3808">
                  <c:v>3269.817073170715</c:v>
                </c:pt>
                <c:pt idx="3809">
                  <c:v>3121.2154471544559</c:v>
                </c:pt>
                <c:pt idx="3810">
                  <c:v>3096.4308943089277</c:v>
                </c:pt>
                <c:pt idx="3811">
                  <c:v>3005.5894308942939</c:v>
                </c:pt>
                <c:pt idx="3812">
                  <c:v>3084.0121951219357</c:v>
                </c:pt>
                <c:pt idx="3813">
                  <c:v>3133.5813008129926</c:v>
                </c:pt>
                <c:pt idx="3814">
                  <c:v>3162.4878048780329</c:v>
                </c:pt>
                <c:pt idx="3815">
                  <c:v>3084.0121951219357</c:v>
                </c:pt>
                <c:pt idx="3816">
                  <c:v>2989.1016260162455</c:v>
                </c:pt>
                <c:pt idx="3817">
                  <c:v>2444.1056910568986</c:v>
                </c:pt>
                <c:pt idx="3818">
                  <c:v>2229.4471544715338</c:v>
                </c:pt>
                <c:pt idx="3819">
                  <c:v>2229.4471544715338</c:v>
                </c:pt>
                <c:pt idx="3820">
                  <c:v>2245.9349593495826</c:v>
                </c:pt>
                <c:pt idx="3821">
                  <c:v>2134.4837398373884</c:v>
                </c:pt>
                <c:pt idx="3822">
                  <c:v>2278.9634146341355</c:v>
                </c:pt>
                <c:pt idx="3823">
                  <c:v>1948.6788617886086</c:v>
                </c:pt>
                <c:pt idx="3824">
                  <c:v>1915.650406504056</c:v>
                </c:pt>
                <c:pt idx="3825">
                  <c:v>1849.5934959349506</c:v>
                </c:pt>
                <c:pt idx="3826">
                  <c:v>1783.5365853658452</c:v>
                </c:pt>
                <c:pt idx="3827">
                  <c:v>1853.7154471544627</c:v>
                </c:pt>
                <c:pt idx="3828">
                  <c:v>1787.6585365853573</c:v>
                </c:pt>
                <c:pt idx="3829">
                  <c:v>1754.6300813008047</c:v>
                </c:pt>
                <c:pt idx="3830">
                  <c:v>1841.349593495926</c:v>
                </c:pt>
                <c:pt idx="3831">
                  <c:v>1878.4999999999907</c:v>
                </c:pt>
                <c:pt idx="3832">
                  <c:v>1857.8373983739746</c:v>
                </c:pt>
                <c:pt idx="3833">
                  <c:v>1944.5569105690959</c:v>
                </c:pt>
                <c:pt idx="3834">
                  <c:v>1940.4349593495836</c:v>
                </c:pt>
                <c:pt idx="3835">
                  <c:v>1882.6219512195025</c:v>
                </c:pt>
                <c:pt idx="3836">
                  <c:v>1841.3495934959255</c:v>
                </c:pt>
                <c:pt idx="3837">
                  <c:v>1800.0772357723486</c:v>
                </c:pt>
                <c:pt idx="3838">
                  <c:v>1767.0487804877957</c:v>
                </c:pt>
                <c:pt idx="3839">
                  <c:v>1775.2926829268204</c:v>
                </c:pt>
                <c:pt idx="3840">
                  <c:v>1899.1626016260068</c:v>
                </c:pt>
                <c:pt idx="3841">
                  <c:v>1907.406504065031</c:v>
                </c:pt>
                <c:pt idx="3842">
                  <c:v>2179.8780487804765</c:v>
                </c:pt>
                <c:pt idx="3843">
                  <c:v>2361.5609756097442</c:v>
                </c:pt>
                <c:pt idx="3844">
                  <c:v>2245.9349593495822</c:v>
                </c:pt>
                <c:pt idx="3845">
                  <c:v>2179.878048780477</c:v>
                </c:pt>
                <c:pt idx="3846">
                  <c:v>2188.1219512195012</c:v>
                </c:pt>
                <c:pt idx="3847">
                  <c:v>2229.4471544715334</c:v>
                </c:pt>
                <c:pt idx="3848">
                  <c:v>2245.9349593495822</c:v>
                </c:pt>
                <c:pt idx="3849">
                  <c:v>2237.691056910558</c:v>
                </c:pt>
                <c:pt idx="3850">
                  <c:v>2373.9268292682809</c:v>
                </c:pt>
                <c:pt idx="3851">
                  <c:v>2431.7398373983619</c:v>
                </c:pt>
                <c:pt idx="3852">
                  <c:v>2576.219512195109</c:v>
                </c:pt>
                <c:pt idx="3853">
                  <c:v>2555.5569105690929</c:v>
                </c:pt>
                <c:pt idx="3854">
                  <c:v>2617.491869918686</c:v>
                </c:pt>
                <c:pt idx="3855">
                  <c:v>2642.2764227642142</c:v>
                </c:pt>
                <c:pt idx="3856">
                  <c:v>2572.0975609755969</c:v>
                </c:pt>
                <c:pt idx="3857">
                  <c:v>2588.5853658536448</c:v>
                </c:pt>
                <c:pt idx="3858">
                  <c:v>2745.4837398373838</c:v>
                </c:pt>
                <c:pt idx="3859">
                  <c:v>2836.3252032520181</c:v>
                </c:pt>
                <c:pt idx="3860">
                  <c:v>2840.4471544715302</c:v>
                </c:pt>
                <c:pt idx="3861">
                  <c:v>2980.8048780487657</c:v>
                </c:pt>
                <c:pt idx="3862">
                  <c:v>2935.4105691056766</c:v>
                </c:pt>
                <c:pt idx="3863">
                  <c:v>2902.3821138211238</c:v>
                </c:pt>
                <c:pt idx="3864">
                  <c:v>2815.662601626002</c:v>
                </c:pt>
                <c:pt idx="3865">
                  <c:v>2774.390243902425</c:v>
                </c:pt>
                <c:pt idx="3866">
                  <c:v>2799.1747967479532</c:v>
                </c:pt>
                <c:pt idx="3867">
                  <c:v>2910.6260162601475</c:v>
                </c:pt>
                <c:pt idx="3868">
                  <c:v>2902.3821138211233</c:v>
                </c:pt>
                <c:pt idx="3869">
                  <c:v>2852.813008130066</c:v>
                </c:pt>
                <c:pt idx="3870">
                  <c:v>3013.8333333333176</c:v>
                </c:pt>
                <c:pt idx="3871">
                  <c:v>2898.2601626016108</c:v>
                </c:pt>
                <c:pt idx="3872">
                  <c:v>2861.1097560975459</c:v>
                </c:pt>
                <c:pt idx="3873">
                  <c:v>2869.3536585365705</c:v>
                </c:pt>
                <c:pt idx="3874">
                  <c:v>3075.7682926829107</c:v>
                </c:pt>
                <c:pt idx="3875">
                  <c:v>2989.1016260162446</c:v>
                </c:pt>
                <c:pt idx="3876">
                  <c:v>2799.1747967479528</c:v>
                </c:pt>
                <c:pt idx="3877">
                  <c:v>2823.959349593481</c:v>
                </c:pt>
                <c:pt idx="3878">
                  <c:v>2823.959349593481</c:v>
                </c:pt>
                <c:pt idx="3879">
                  <c:v>2844.5691056910418</c:v>
                </c:pt>
                <c:pt idx="3880">
                  <c:v>2852.8130081300665</c:v>
                </c:pt>
                <c:pt idx="3881">
                  <c:v>2790.9308943089286</c:v>
                </c:pt>
                <c:pt idx="3882">
                  <c:v>2819.7845528455136</c:v>
                </c:pt>
                <c:pt idx="3883">
                  <c:v>2828.0813008129935</c:v>
                </c:pt>
                <c:pt idx="3884">
                  <c:v>2914.74796747966</c:v>
                </c:pt>
                <c:pt idx="3885">
                  <c:v>2918.8699186991721</c:v>
                </c:pt>
                <c:pt idx="3886">
                  <c:v>2728.995934959336</c:v>
                </c:pt>
                <c:pt idx="3887">
                  <c:v>2691.8455284552711</c:v>
                </c:pt>
                <c:pt idx="3888">
                  <c:v>2642.2764227642147</c:v>
                </c:pt>
                <c:pt idx="3889">
                  <c:v>2617.4918699186865</c:v>
                </c:pt>
                <c:pt idx="3890">
                  <c:v>2728.9959349593369</c:v>
                </c:pt>
                <c:pt idx="3891">
                  <c:v>2873.4756097560839</c:v>
                </c:pt>
                <c:pt idx="3892">
                  <c:v>2865.2317073170598</c:v>
                </c:pt>
                <c:pt idx="3893">
                  <c:v>2877.597560975596</c:v>
                </c:pt>
                <c:pt idx="3894">
                  <c:v>2923.0447154471408</c:v>
                </c:pt>
                <c:pt idx="3895">
                  <c:v>2832.2032520325074</c:v>
                </c:pt>
                <c:pt idx="3896">
                  <c:v>2856.9878048780356</c:v>
                </c:pt>
                <c:pt idx="3897">
                  <c:v>2923.0447154471412</c:v>
                </c:pt>
                <c:pt idx="3898">
                  <c:v>2918.8699186991735</c:v>
                </c:pt>
                <c:pt idx="3899">
                  <c:v>2774.3902439024264</c:v>
                </c:pt>
                <c:pt idx="3900">
                  <c:v>2902.3821138211251</c:v>
                </c:pt>
                <c:pt idx="3901">
                  <c:v>2836.3252032520199</c:v>
                </c:pt>
                <c:pt idx="3902">
                  <c:v>2745.4837398373861</c:v>
                </c:pt>
                <c:pt idx="3903">
                  <c:v>2668.5934959349479</c:v>
                </c:pt>
                <c:pt idx="3904">
                  <c:v>2576.2195121951108</c:v>
                </c:pt>
                <c:pt idx="3905">
                  <c:v>2613.3699186991757</c:v>
                </c:pt>
                <c:pt idx="3906">
                  <c:v>2530.8252032520222</c:v>
                </c:pt>
                <c:pt idx="3907">
                  <c:v>2460.6463414634045</c:v>
                </c:pt>
                <c:pt idx="3908">
                  <c:v>2415.1991869918597</c:v>
                </c:pt>
                <c:pt idx="3909">
                  <c:v>2357.3861788617787</c:v>
                </c:pt>
                <c:pt idx="3910">
                  <c:v>2349.1422764227541</c:v>
                </c:pt>
                <c:pt idx="3911">
                  <c:v>2324.3577235772259</c:v>
                </c:pt>
                <c:pt idx="3912">
                  <c:v>2448.2276422764126</c:v>
                </c:pt>
                <c:pt idx="3913">
                  <c:v>2576.2195121951113</c:v>
                </c:pt>
                <c:pt idx="3914">
                  <c:v>2638.1544715447048</c:v>
                </c:pt>
                <c:pt idx="3915">
                  <c:v>2582.4024390243799</c:v>
                </c:pt>
                <c:pt idx="3916">
                  <c:v>2609.2479674796641</c:v>
                </c:pt>
                <c:pt idx="3917">
                  <c:v>2629.9105691056802</c:v>
                </c:pt>
                <c:pt idx="3918">
                  <c:v>2708.3333333333221</c:v>
                </c:pt>
                <c:pt idx="3919">
                  <c:v>2658.8170731707205</c:v>
                </c:pt>
                <c:pt idx="3920">
                  <c:v>2675.3048780487693</c:v>
                </c:pt>
                <c:pt idx="3921">
                  <c:v>2778.5121951219389</c:v>
                </c:pt>
                <c:pt idx="3922">
                  <c:v>2753.7276422764107</c:v>
                </c:pt>
                <c:pt idx="3923">
                  <c:v>2844.5691056910446</c:v>
                </c:pt>
                <c:pt idx="3924">
                  <c:v>2803.296747967468</c:v>
                </c:pt>
                <c:pt idx="3925">
                  <c:v>2902.382113821126</c:v>
                </c:pt>
                <c:pt idx="3926">
                  <c:v>2898.2601626016135</c:v>
                </c:pt>
                <c:pt idx="3927">
                  <c:v>2986.9878048780361</c:v>
                </c:pt>
                <c:pt idx="3928">
                  <c:v>2968.4390243902312</c:v>
                </c:pt>
                <c:pt idx="3929">
                  <c:v>2910.6260162601498</c:v>
                </c:pt>
                <c:pt idx="3930">
                  <c:v>2947.7764227642147</c:v>
                </c:pt>
                <c:pt idx="3931">
                  <c:v>2951.8983739837267</c:v>
                </c:pt>
                <c:pt idx="3932">
                  <c:v>3034.4959349593364</c:v>
                </c:pt>
                <c:pt idx="3933">
                  <c:v>3063.4024390243767</c:v>
                </c:pt>
                <c:pt idx="3934">
                  <c:v>3108.7967479674658</c:v>
                </c:pt>
                <c:pt idx="3935">
                  <c:v>3038.6178861788485</c:v>
                </c:pt>
                <c:pt idx="3936">
                  <c:v>2914.7479674796618</c:v>
                </c:pt>
                <c:pt idx="3937">
                  <c:v>2890.0162601625884</c:v>
                </c:pt>
                <c:pt idx="3938">
                  <c:v>2939.53252032519</c:v>
                </c:pt>
                <c:pt idx="3939">
                  <c:v>3013.8333333333198</c:v>
                </c:pt>
                <c:pt idx="3940">
                  <c:v>3038.617886178848</c:v>
                </c:pt>
                <c:pt idx="3941">
                  <c:v>3038.617886178848</c:v>
                </c:pt>
                <c:pt idx="3942">
                  <c:v>3022.1300813007992</c:v>
                </c:pt>
                <c:pt idx="3943">
                  <c:v>3170.7317073170593</c:v>
                </c:pt>
                <c:pt idx="3944">
                  <c:v>3170.7317073170593</c:v>
                </c:pt>
                <c:pt idx="3945">
                  <c:v>3084.0121951219376</c:v>
                </c:pt>
                <c:pt idx="3946">
                  <c:v>3096.4308943089295</c:v>
                </c:pt>
                <c:pt idx="3947">
                  <c:v>3141.8252032520181</c:v>
                </c:pt>
                <c:pt idx="3948">
                  <c:v>3092.308943089417</c:v>
                </c:pt>
                <c:pt idx="3949">
                  <c:v>3121.2154471544568</c:v>
                </c:pt>
                <c:pt idx="3950">
                  <c:v>3137.7032520325056</c:v>
                </c:pt>
                <c:pt idx="3951">
                  <c:v>3150.0691056910418</c:v>
                </c:pt>
                <c:pt idx="3952">
                  <c:v>3096.4308943089281</c:v>
                </c:pt>
                <c:pt idx="3953">
                  <c:v>2782.6341463414501</c:v>
                </c:pt>
                <c:pt idx="3954">
                  <c:v>2658.8170731707191</c:v>
                </c:pt>
                <c:pt idx="3955">
                  <c:v>2724.8739837398248</c:v>
                </c:pt>
                <c:pt idx="3956">
                  <c:v>2807.4186991869788</c:v>
                </c:pt>
                <c:pt idx="3957">
                  <c:v>2691.845528455272</c:v>
                </c:pt>
                <c:pt idx="3958">
                  <c:v>2774.3902439024259</c:v>
                </c:pt>
                <c:pt idx="3959">
                  <c:v>2737.2398373983615</c:v>
                </c:pt>
                <c:pt idx="3960">
                  <c:v>2614.6910569105567</c:v>
                </c:pt>
                <c:pt idx="3961">
                  <c:v>2700.0894308942961</c:v>
                </c:pt>
                <c:pt idx="3962">
                  <c:v>2753.7276422764098</c:v>
                </c:pt>
                <c:pt idx="3963">
                  <c:v>2642.2764227642156</c:v>
                </c:pt>
                <c:pt idx="3964">
                  <c:v>2551.4349593495817</c:v>
                </c:pt>
                <c:pt idx="3965">
                  <c:v>2584.4634146341341</c:v>
                </c:pt>
                <c:pt idx="3966">
                  <c:v>2419.3211382113705</c:v>
                </c:pt>
                <c:pt idx="3967">
                  <c:v>2626.7926829268163</c:v>
                </c:pt>
                <c:pt idx="3968">
                  <c:v>2551.4349593495813</c:v>
                </c:pt>
                <c:pt idx="3969">
                  <c:v>2543.1910569105571</c:v>
                </c:pt>
                <c:pt idx="3970">
                  <c:v>2493.674796747956</c:v>
                </c:pt>
                <c:pt idx="3971">
                  <c:v>2501.9186991869801</c:v>
                </c:pt>
                <c:pt idx="3972">
                  <c:v>2774.3902439024264</c:v>
                </c:pt>
                <c:pt idx="3973">
                  <c:v>2501.9186991869801</c:v>
                </c:pt>
                <c:pt idx="3974">
                  <c:v>2551.4349593495817</c:v>
                </c:pt>
                <c:pt idx="3975">
                  <c:v>2613.3699186991744</c:v>
                </c:pt>
                <c:pt idx="3976">
                  <c:v>2654.6422764227518</c:v>
                </c:pt>
                <c:pt idx="3977">
                  <c:v>2646.3983739837272</c:v>
                </c:pt>
                <c:pt idx="3978">
                  <c:v>2634.0325203251909</c:v>
                </c:pt>
                <c:pt idx="3979">
                  <c:v>2650.5203252032397</c:v>
                </c:pt>
                <c:pt idx="3980">
                  <c:v>2646.3983739837272</c:v>
                </c:pt>
                <c:pt idx="3981">
                  <c:v>2642.2764227642151</c:v>
                </c:pt>
                <c:pt idx="3982">
                  <c:v>2741.3617886178736</c:v>
                </c:pt>
                <c:pt idx="3983">
                  <c:v>2687.6707317073046</c:v>
                </c:pt>
                <c:pt idx="3984">
                  <c:v>2840.4471544715316</c:v>
                </c:pt>
                <c:pt idx="3985">
                  <c:v>2621.613821138199</c:v>
                </c:pt>
                <c:pt idx="3986">
                  <c:v>2576.2195121951099</c:v>
                </c:pt>
                <c:pt idx="3987">
                  <c:v>2621.613821138199</c:v>
                </c:pt>
                <c:pt idx="3988">
                  <c:v>2572.0975609755978</c:v>
                </c:pt>
                <c:pt idx="3989">
                  <c:v>2534.9471544715329</c:v>
                </c:pt>
                <c:pt idx="3990">
                  <c:v>2543.1910569105576</c:v>
                </c:pt>
                <c:pt idx="3991">
                  <c:v>2605.1260162601507</c:v>
                </c:pt>
                <c:pt idx="3992">
                  <c:v>2510.1626016260047</c:v>
                </c:pt>
                <c:pt idx="3993">
                  <c:v>2493.674796747956</c:v>
                </c:pt>
                <c:pt idx="3994">
                  <c:v>2534.9471544715329</c:v>
                </c:pt>
                <c:pt idx="3995">
                  <c:v>2452.3495934959237</c:v>
                </c:pt>
                <c:pt idx="3996">
                  <c:v>2402.8333333333221</c:v>
                </c:pt>
                <c:pt idx="3997">
                  <c:v>2448.2276422764112</c:v>
                </c:pt>
                <c:pt idx="3998">
                  <c:v>2468.8902439024273</c:v>
                </c:pt>
                <c:pt idx="3999">
                  <c:v>2588.5853658536457</c:v>
                </c:pt>
                <c:pt idx="4000">
                  <c:v>2530.8252032520204</c:v>
                </c:pt>
                <c:pt idx="4001">
                  <c:v>2572.0975609755974</c:v>
                </c:pt>
                <c:pt idx="4002">
                  <c:v>2638.1544715447026</c:v>
                </c:pt>
                <c:pt idx="4003">
                  <c:v>2634.03252032519</c:v>
                </c:pt>
                <c:pt idx="4004">
                  <c:v>2803.2967479674662</c:v>
                </c:pt>
                <c:pt idx="4005">
                  <c:v>2733.1178861788485</c:v>
                </c:pt>
                <c:pt idx="4006">
                  <c:v>2819.7845528455146</c:v>
                </c:pt>
                <c:pt idx="4007">
                  <c:v>2840.4471544715307</c:v>
                </c:pt>
                <c:pt idx="4008">
                  <c:v>2939.5325203251887</c:v>
                </c:pt>
                <c:pt idx="4009">
                  <c:v>2881.7195121951077</c:v>
                </c:pt>
                <c:pt idx="4010">
                  <c:v>2745.4837398373847</c:v>
                </c:pt>
                <c:pt idx="4011">
                  <c:v>2733.1178861788485</c:v>
                </c:pt>
                <c:pt idx="4012">
                  <c:v>2757.9024390243771</c:v>
                </c:pt>
                <c:pt idx="4013">
                  <c:v>2782.6341463414501</c:v>
                </c:pt>
                <c:pt idx="4014">
                  <c:v>2728.9959349593369</c:v>
                </c:pt>
                <c:pt idx="4015">
                  <c:v>2753.7276422764098</c:v>
                </c:pt>
                <c:pt idx="4016">
                  <c:v>2642.2764227642156</c:v>
                </c:pt>
                <c:pt idx="4017">
                  <c:v>2642.2764227642156</c:v>
                </c:pt>
                <c:pt idx="4018">
                  <c:v>2658.8170731707196</c:v>
                </c:pt>
                <c:pt idx="4019">
                  <c:v>2675.3048780487684</c:v>
                </c:pt>
                <c:pt idx="4020">
                  <c:v>2840.447154471532</c:v>
                </c:pt>
                <c:pt idx="4021">
                  <c:v>2902.3821138211251</c:v>
                </c:pt>
                <c:pt idx="4022">
                  <c:v>2828.0813008129953</c:v>
                </c:pt>
                <c:pt idx="4023">
                  <c:v>2815.6626016260034</c:v>
                </c:pt>
                <c:pt idx="4024">
                  <c:v>2885.8414634146211</c:v>
                </c:pt>
                <c:pt idx="4025">
                  <c:v>2972.5609756097433</c:v>
                </c:pt>
                <c:pt idx="4026">
                  <c:v>2923.0447154471417</c:v>
                </c:pt>
                <c:pt idx="4027">
                  <c:v>2861.1097560975486</c:v>
                </c:pt>
                <c:pt idx="4028">
                  <c:v>2749.6056910568986</c:v>
                </c:pt>
                <c:pt idx="4029">
                  <c:v>2811.5406504064917</c:v>
                </c:pt>
                <c:pt idx="4030">
                  <c:v>2906.5040650406381</c:v>
                </c:pt>
                <c:pt idx="4031">
                  <c:v>2960.1951219512075</c:v>
                </c:pt>
                <c:pt idx="4032">
                  <c:v>2976.6829268292563</c:v>
                </c:pt>
                <c:pt idx="4033">
                  <c:v>3170.7317073170607</c:v>
                </c:pt>
                <c:pt idx="4034">
                  <c:v>3145.947154471532</c:v>
                </c:pt>
                <c:pt idx="4035">
                  <c:v>3084.0121951219385</c:v>
                </c:pt>
                <c:pt idx="4036">
                  <c:v>3141.8252032520199</c:v>
                </c:pt>
                <c:pt idx="4037">
                  <c:v>3245.0325203251905</c:v>
                </c:pt>
                <c:pt idx="4038">
                  <c:v>3253.3292682926703</c:v>
                </c:pt>
                <c:pt idx="4039">
                  <c:v>3381.2682926829139</c:v>
                </c:pt>
                <c:pt idx="4040">
                  <c:v>3571.1951219512061</c:v>
                </c:pt>
                <c:pt idx="4041">
                  <c:v>3744.581300812994</c:v>
                </c:pt>
                <c:pt idx="4042">
                  <c:v>3748.7560975609613</c:v>
                </c:pt>
                <c:pt idx="4043">
                  <c:v>3686.8211382113682</c:v>
                </c:pt>
                <c:pt idx="4044">
                  <c:v>3575.3170731707178</c:v>
                </c:pt>
                <c:pt idx="4045">
                  <c:v>3695.0650406503928</c:v>
                </c:pt>
                <c:pt idx="4046">
                  <c:v>3790.0284552845387</c:v>
                </c:pt>
                <c:pt idx="4047">
                  <c:v>3624.8861788617751</c:v>
                </c:pt>
                <c:pt idx="4048">
                  <c:v>3806.5162601625875</c:v>
                </c:pt>
                <c:pt idx="4049">
                  <c:v>3926.2642276422625</c:v>
                </c:pt>
                <c:pt idx="4050">
                  <c:v>3839.5447154471408</c:v>
                </c:pt>
                <c:pt idx="4051">
                  <c:v>3814.8130081300674</c:v>
                </c:pt>
                <c:pt idx="4052">
                  <c:v>3728.0934959349461</c:v>
                </c:pt>
                <c:pt idx="4053">
                  <c:v>3678.5243902438888</c:v>
                </c:pt>
                <c:pt idx="4054">
                  <c:v>3686.8211382113686</c:v>
                </c:pt>
                <c:pt idx="4055">
                  <c:v>3703.308943089417</c:v>
                </c:pt>
                <c:pt idx="4056">
                  <c:v>3463.865853658524</c:v>
                </c:pt>
                <c:pt idx="4057">
                  <c:v>3496.8943089430768</c:v>
                </c:pt>
                <c:pt idx="4058">
                  <c:v>3509.2601626016126</c:v>
                </c:pt>
                <c:pt idx="4059">
                  <c:v>3459.743902439011</c:v>
                </c:pt>
                <c:pt idx="4060">
                  <c:v>3579.4390243902294</c:v>
                </c:pt>
                <c:pt idx="4061">
                  <c:v>3501.0162601625875</c:v>
                </c:pt>
                <c:pt idx="4062">
                  <c:v>3479.2439024390105</c:v>
                </c:pt>
                <c:pt idx="4063">
                  <c:v>3502.3373983739698</c:v>
                </c:pt>
                <c:pt idx="4064">
                  <c:v>3634.4512195121811</c:v>
                </c:pt>
                <c:pt idx="4065">
                  <c:v>3616.6422764227505</c:v>
                </c:pt>
                <c:pt idx="4066">
                  <c:v>3629.8536585365714</c:v>
                </c:pt>
                <c:pt idx="4067">
                  <c:v>3652.9471544715302</c:v>
                </c:pt>
                <c:pt idx="4068">
                  <c:v>3755.3617886178718</c:v>
                </c:pt>
                <c:pt idx="4069">
                  <c:v>3744.1056910568959</c:v>
                </c:pt>
                <c:pt idx="4070">
                  <c:v>3645.0203252032375</c:v>
                </c:pt>
                <c:pt idx="4071">
                  <c:v>3613.3130081300674</c:v>
                </c:pt>
                <c:pt idx="4072">
                  <c:v>3598.7804878048642</c:v>
                </c:pt>
                <c:pt idx="4073">
                  <c:v>3708.434959349579</c:v>
                </c:pt>
                <c:pt idx="4074">
                  <c:v>3646.3414634146197</c:v>
                </c:pt>
                <c:pt idx="4075">
                  <c:v>3462.7032520325065</c:v>
                </c:pt>
                <c:pt idx="4076">
                  <c:v>3423.0691056910432</c:v>
                </c:pt>
                <c:pt idx="4077">
                  <c:v>3158.2073170731583</c:v>
                </c:pt>
                <c:pt idx="4078">
                  <c:v>3111.2804878048655</c:v>
                </c:pt>
                <c:pt idx="4079">
                  <c:v>3174.0609756097433</c:v>
                </c:pt>
                <c:pt idx="4080">
                  <c:v>3236.7886178861654</c:v>
                </c:pt>
                <c:pt idx="4081">
                  <c:v>3248.0447154471408</c:v>
                </c:pt>
                <c:pt idx="4082">
                  <c:v>2615.8536585365746</c:v>
                </c:pt>
                <c:pt idx="4083">
                  <c:v>2579.5487804877939</c:v>
                </c:pt>
                <c:pt idx="4084">
                  <c:v>2523.3739837398271</c:v>
                </c:pt>
                <c:pt idx="4085">
                  <c:v>2504.2439024390142</c:v>
                </c:pt>
                <c:pt idx="4086">
                  <c:v>2509.5284552845424</c:v>
                </c:pt>
                <c:pt idx="4087">
                  <c:v>2591.439024390233</c:v>
                </c:pt>
                <c:pt idx="4088">
                  <c:v>2668.6991869918584</c:v>
                </c:pt>
                <c:pt idx="4089">
                  <c:v>2675.3048780487688</c:v>
                </c:pt>
                <c:pt idx="4090">
                  <c:v>2649.569105691045</c:v>
                </c:pt>
                <c:pt idx="4091">
                  <c:v>2587.4756097560862</c:v>
                </c:pt>
                <c:pt idx="4092">
                  <c:v>2498.9593495934846</c:v>
                </c:pt>
                <c:pt idx="4093">
                  <c:v>2431.5813008129976</c:v>
                </c:pt>
                <c:pt idx="4094">
                  <c:v>2413.7195121951113</c:v>
                </c:pt>
                <c:pt idx="4095">
                  <c:v>2411.0772357723472</c:v>
                </c:pt>
                <c:pt idx="4096">
                  <c:v>2397.8658536585258</c:v>
                </c:pt>
                <c:pt idx="4097">
                  <c:v>2510.8495934959237</c:v>
                </c:pt>
                <c:pt idx="4098">
                  <c:v>2655.4878048780374</c:v>
                </c:pt>
                <c:pt idx="4099">
                  <c:v>2629.7520325203136</c:v>
                </c:pt>
                <c:pt idx="4100">
                  <c:v>2673.3495934959228</c:v>
                </c:pt>
                <c:pt idx="4101">
                  <c:v>2615.2195121951104</c:v>
                </c:pt>
                <c:pt idx="4102">
                  <c:v>2638.9999999999882</c:v>
                </c:pt>
                <c:pt idx="4103">
                  <c:v>2624.467479674785</c:v>
                </c:pt>
                <c:pt idx="4104">
                  <c:v>2657.4959349593378</c:v>
                </c:pt>
                <c:pt idx="4105">
                  <c:v>2678.6341463414515</c:v>
                </c:pt>
                <c:pt idx="4106">
                  <c:v>2720.9105691056784</c:v>
                </c:pt>
                <c:pt idx="4107">
                  <c:v>2603.3292682926713</c:v>
                </c:pt>
                <c:pt idx="4108">
                  <c:v>2640.9552845528342</c:v>
                </c:pt>
                <c:pt idx="4109">
                  <c:v>2615.8536585365737</c:v>
                </c:pt>
                <c:pt idx="4110">
                  <c:v>2600.6869918699072</c:v>
                </c:pt>
                <c:pt idx="4111">
                  <c:v>2609.2479674796627</c:v>
                </c:pt>
                <c:pt idx="4112">
                  <c:v>2603.9634146341346</c:v>
                </c:pt>
                <c:pt idx="4113">
                  <c:v>2513.4918699186874</c:v>
                </c:pt>
                <c:pt idx="4114">
                  <c:v>2474.4918699186878</c:v>
                </c:pt>
                <c:pt idx="4115">
                  <c:v>2440.8292682926717</c:v>
                </c:pt>
                <c:pt idx="4116">
                  <c:v>2457.3170731707205</c:v>
                </c:pt>
                <c:pt idx="4117">
                  <c:v>2526.0162601625898</c:v>
                </c:pt>
                <c:pt idx="4118">
                  <c:v>2615.8536585365732</c:v>
                </c:pt>
                <c:pt idx="4119">
                  <c:v>2625.1016260162478</c:v>
                </c:pt>
                <c:pt idx="4120">
                  <c:v>2629.0650406503942</c:v>
                </c:pt>
                <c:pt idx="4121">
                  <c:v>2526.7032520325088</c:v>
                </c:pt>
                <c:pt idx="4122">
                  <c:v>2574.8983739837281</c:v>
                </c:pt>
                <c:pt idx="4123">
                  <c:v>2631.073170731695</c:v>
                </c:pt>
                <c:pt idx="4124">
                  <c:v>2749.2886178861659</c:v>
                </c:pt>
                <c:pt idx="4125">
                  <c:v>2761.865853658524</c:v>
                </c:pt>
                <c:pt idx="4126">
                  <c:v>2680.5894308942966</c:v>
                </c:pt>
                <c:pt idx="4127">
                  <c:v>2745.3252032520199</c:v>
                </c:pt>
                <c:pt idx="4128">
                  <c:v>2704.3699186991744</c:v>
                </c:pt>
                <c:pt idx="4129">
                  <c:v>2683.2317073170607</c:v>
                </c:pt>
                <c:pt idx="4130">
                  <c:v>2676.6260162601507</c:v>
                </c:pt>
                <c:pt idx="4131">
                  <c:v>2705.6910569105567</c:v>
                </c:pt>
                <c:pt idx="4132">
                  <c:v>2643.5975609755978</c:v>
                </c:pt>
                <c:pt idx="4133">
                  <c:v>2601.3211382113705</c:v>
                </c:pt>
                <c:pt idx="4134">
                  <c:v>2535.9512195121833</c:v>
                </c:pt>
                <c:pt idx="4135">
                  <c:v>2566.9715447154354</c:v>
                </c:pt>
                <c:pt idx="4136">
                  <c:v>2615.8536585365732</c:v>
                </c:pt>
                <c:pt idx="4137">
                  <c:v>2775.0772357723445</c:v>
                </c:pt>
                <c:pt idx="4138">
                  <c:v>2794.2073170731574</c:v>
                </c:pt>
                <c:pt idx="4139">
                  <c:v>2800.8130081300683</c:v>
                </c:pt>
                <c:pt idx="4140">
                  <c:v>2885.3658536585231</c:v>
                </c:pt>
                <c:pt idx="4141">
                  <c:v>2978.5325203251891</c:v>
                </c:pt>
                <c:pt idx="4142">
                  <c:v>2886.6869918699053</c:v>
                </c:pt>
                <c:pt idx="4143">
                  <c:v>2890.016260162588</c:v>
                </c:pt>
                <c:pt idx="4144">
                  <c:v>2872.1544715447017</c:v>
                </c:pt>
                <c:pt idx="4145">
                  <c:v>2804.7764227642142</c:v>
                </c:pt>
                <c:pt idx="4146">
                  <c:v>2708.3333333333203</c:v>
                </c:pt>
                <c:pt idx="4147">
                  <c:v>2714.9390243902308</c:v>
                </c:pt>
                <c:pt idx="4148">
                  <c:v>2728.8373983739702</c:v>
                </c:pt>
                <c:pt idx="4149">
                  <c:v>2718.9024390243767</c:v>
                </c:pt>
                <c:pt idx="4150">
                  <c:v>2736.0772357723445</c:v>
                </c:pt>
                <c:pt idx="4151">
                  <c:v>2734.7560975609622</c:v>
                </c:pt>
                <c:pt idx="4152">
                  <c:v>2796.8495934959219</c:v>
                </c:pt>
                <c:pt idx="4153">
                  <c:v>2749.2886178861659</c:v>
                </c:pt>
                <c:pt idx="4154">
                  <c:v>2720.910569105678</c:v>
                </c:pt>
                <c:pt idx="4155">
                  <c:v>2765.8292682926699</c:v>
                </c:pt>
                <c:pt idx="4156">
                  <c:v>2731.4796747967348</c:v>
                </c:pt>
                <c:pt idx="4157">
                  <c:v>2738.0853658536457</c:v>
                </c:pt>
                <c:pt idx="4158">
                  <c:v>2702.4146341463288</c:v>
                </c:pt>
                <c:pt idx="4159">
                  <c:v>2695.8089430894179</c:v>
                </c:pt>
                <c:pt idx="4160">
                  <c:v>2814.7113821138078</c:v>
                </c:pt>
                <c:pt idx="4161">
                  <c:v>2774.3902439024259</c:v>
                </c:pt>
                <c:pt idx="4162">
                  <c:v>2875.4837398373847</c:v>
                </c:pt>
                <c:pt idx="4163">
                  <c:v>2942.8617886178722</c:v>
                </c:pt>
                <c:pt idx="4164">
                  <c:v>2906.5040650406368</c:v>
                </c:pt>
                <c:pt idx="4165">
                  <c:v>2823.9593495934828</c:v>
                </c:pt>
                <c:pt idx="4166">
                  <c:v>2817.9878048780356</c:v>
                </c:pt>
                <c:pt idx="4167">
                  <c:v>2773.0691056910441</c:v>
                </c:pt>
                <c:pt idx="4168">
                  <c:v>2773.7560975609631</c:v>
                </c:pt>
                <c:pt idx="4169">
                  <c:v>2784.3252032520199</c:v>
                </c:pt>
                <c:pt idx="4170">
                  <c:v>2808.7398373983615</c:v>
                </c:pt>
                <c:pt idx="4171">
                  <c:v>2780.3617886178736</c:v>
                </c:pt>
                <c:pt idx="4172">
                  <c:v>2761.178861788605</c:v>
                </c:pt>
                <c:pt idx="4173">
                  <c:v>2741.3617886178736</c:v>
                </c:pt>
                <c:pt idx="4174">
                  <c:v>2716.9471544715325</c:v>
                </c:pt>
                <c:pt idx="4175">
                  <c:v>2798.1707317073042</c:v>
                </c:pt>
                <c:pt idx="4176">
                  <c:v>2972.5609756097424</c:v>
                </c:pt>
                <c:pt idx="4177">
                  <c:v>2981.1747967479541</c:v>
                </c:pt>
                <c:pt idx="4178">
                  <c:v>3065.0406504064899</c:v>
                </c:pt>
                <c:pt idx="4179">
                  <c:v>3101.3983739837258</c:v>
                </c:pt>
                <c:pt idx="4180">
                  <c:v>3037.9837398373843</c:v>
                </c:pt>
                <c:pt idx="4181">
                  <c:v>3153.5569105690915</c:v>
                </c:pt>
                <c:pt idx="4182">
                  <c:v>3128.4552845528315</c:v>
                </c:pt>
                <c:pt idx="4183">
                  <c:v>3053.1504065040513</c:v>
                </c:pt>
                <c:pt idx="4184">
                  <c:v>3041.9471544715311</c:v>
                </c:pt>
                <c:pt idx="4185">
                  <c:v>3090.1422764227509</c:v>
                </c:pt>
                <c:pt idx="4186">
                  <c:v>3160.1626016260029</c:v>
                </c:pt>
                <c:pt idx="4187">
                  <c:v>3091.4634146341332</c:v>
                </c:pt>
                <c:pt idx="4188">
                  <c:v>3045.2235772357594</c:v>
                </c:pt>
                <c:pt idx="4189">
                  <c:v>3141.03252032519</c:v>
                </c:pt>
                <c:pt idx="4190">
                  <c:v>3158.2073170731578</c:v>
                </c:pt>
                <c:pt idx="4191">
                  <c:v>3288.9999999999868</c:v>
                </c:pt>
                <c:pt idx="4192">
                  <c:v>3312.7804878048646</c:v>
                </c:pt>
                <c:pt idx="4193">
                  <c:v>3139.7113821138087</c:v>
                </c:pt>
                <c:pt idx="4194">
                  <c:v>3155.5650406503937</c:v>
                </c:pt>
                <c:pt idx="4195">
                  <c:v>3170.7317073170602</c:v>
                </c:pt>
                <c:pt idx="4196">
                  <c:v>3213.6951219512061</c:v>
                </c:pt>
                <c:pt idx="4197">
                  <c:v>3265.8536585365719</c:v>
                </c:pt>
                <c:pt idx="4198">
                  <c:v>3281.7073170731574</c:v>
                </c:pt>
                <c:pt idx="4199">
                  <c:v>3269.8170731707182</c:v>
                </c:pt>
                <c:pt idx="4200">
                  <c:v>3220.3008130081166</c:v>
                </c:pt>
                <c:pt idx="4201">
                  <c:v>3237.4756097560835</c:v>
                </c:pt>
                <c:pt idx="4202">
                  <c:v>3218.9796747967343</c:v>
                </c:pt>
                <c:pt idx="4203">
                  <c:v>3184.6300813007997</c:v>
                </c:pt>
                <c:pt idx="4204">
                  <c:v>3213.0081300812872</c:v>
                </c:pt>
                <c:pt idx="4205">
                  <c:v>3230.1829268292545</c:v>
                </c:pt>
                <c:pt idx="4206">
                  <c:v>3252.0081300812872</c:v>
                </c:pt>
                <c:pt idx="4207">
                  <c:v>3387.3983739837254</c:v>
                </c:pt>
                <c:pt idx="4208">
                  <c:v>3335.873983739823</c:v>
                </c:pt>
                <c:pt idx="4209">
                  <c:v>3335.873983739823</c:v>
                </c:pt>
                <c:pt idx="4210">
                  <c:v>3319.3861788617742</c:v>
                </c:pt>
                <c:pt idx="4211">
                  <c:v>3270.5040650406359</c:v>
                </c:pt>
                <c:pt idx="4212">
                  <c:v>3302.8455284552701</c:v>
                </c:pt>
                <c:pt idx="4213">
                  <c:v>3352.4146341463265</c:v>
                </c:pt>
                <c:pt idx="4214">
                  <c:v>3335.8739837398225</c:v>
                </c:pt>
                <c:pt idx="4215">
                  <c:v>3311.4593495934814</c:v>
                </c:pt>
                <c:pt idx="4216">
                  <c:v>3204.4471544715302</c:v>
                </c:pt>
                <c:pt idx="4217">
                  <c:v>3213.6951219512052</c:v>
                </c:pt>
                <c:pt idx="4218">
                  <c:v>2909.8333333333203</c:v>
                </c:pt>
                <c:pt idx="4219">
                  <c:v>2843.0894308942966</c:v>
                </c:pt>
                <c:pt idx="4220">
                  <c:v>2823.9593495934837</c:v>
                </c:pt>
                <c:pt idx="4221">
                  <c:v>2791.5650406503946</c:v>
                </c:pt>
                <c:pt idx="4222">
                  <c:v>2885.3658536585244</c:v>
                </c:pt>
                <c:pt idx="4223">
                  <c:v>3065.7276422764103</c:v>
                </c:pt>
                <c:pt idx="4224">
                  <c:v>3015.5243902438897</c:v>
                </c:pt>
                <c:pt idx="4225">
                  <c:v>3002.3130081300687</c:v>
                </c:pt>
                <c:pt idx="4226">
                  <c:v>3008.9186991869792</c:v>
                </c:pt>
                <c:pt idx="4227">
                  <c:v>3092.1504065040526</c:v>
                </c:pt>
                <c:pt idx="4228">
                  <c:v>3097.4349593495808</c:v>
                </c:pt>
                <c:pt idx="4229">
                  <c:v>3174.6951219512071</c:v>
                </c:pt>
                <c:pt idx="4230">
                  <c:v>3233.5121951219389</c:v>
                </c:pt>
                <c:pt idx="4231">
                  <c:v>3145.6300813008006</c:v>
                </c:pt>
                <c:pt idx="4232">
                  <c:v>3157.5203252032397</c:v>
                </c:pt>
                <c:pt idx="4233">
                  <c:v>3131.0975609755974</c:v>
                </c:pt>
                <c:pt idx="4234">
                  <c:v>3088.82113821137</c:v>
                </c:pt>
                <c:pt idx="4235">
                  <c:v>3187.2723577235647</c:v>
                </c:pt>
                <c:pt idx="4236">
                  <c:v>3164.8130081300692</c:v>
                </c:pt>
                <c:pt idx="4237">
                  <c:v>3176.0162601625889</c:v>
                </c:pt>
                <c:pt idx="4238">
                  <c:v>3147.6382113821014</c:v>
                </c:pt>
                <c:pt idx="4239">
                  <c:v>3139.7113821138091</c:v>
                </c:pt>
                <c:pt idx="4240">
                  <c:v>3133.1056910568986</c:v>
                </c:pt>
                <c:pt idx="4241">
                  <c:v>3145.6300813008006</c:v>
                </c:pt>
                <c:pt idx="4242">
                  <c:v>3179.3455284552724</c:v>
                </c:pt>
                <c:pt idx="4243">
                  <c:v>3257.92682926828</c:v>
                </c:pt>
                <c:pt idx="4244">
                  <c:v>3245.4024390243776</c:v>
                </c:pt>
                <c:pt idx="4245">
                  <c:v>3222.2560975609631</c:v>
                </c:pt>
                <c:pt idx="4246">
                  <c:v>3236.154471544703</c:v>
                </c:pt>
                <c:pt idx="4247">
                  <c:v>3279.0650406503937</c:v>
                </c:pt>
                <c:pt idx="4248">
                  <c:v>3226.906504065028</c:v>
                </c:pt>
                <c:pt idx="4249">
                  <c:v>3174.6951219512075</c:v>
                </c:pt>
                <c:pt idx="4250">
                  <c:v>3260.5691056910441</c:v>
                </c:pt>
                <c:pt idx="4251">
                  <c:v>3235.467479674784</c:v>
                </c:pt>
                <c:pt idx="4252">
                  <c:v>3248.6788617886054</c:v>
                </c:pt>
                <c:pt idx="4253">
                  <c:v>3268.4959349593373</c:v>
                </c:pt>
                <c:pt idx="4254">
                  <c:v>3300.8902439024264</c:v>
                </c:pt>
                <c:pt idx="4255">
                  <c:v>3285.6707317073046</c:v>
                </c:pt>
                <c:pt idx="4256">
                  <c:v>3292.2764227642151</c:v>
                </c:pt>
                <c:pt idx="4257">
                  <c:v>3273.1463414634022</c:v>
                </c:pt>
                <c:pt idx="4258">
                  <c:v>3261.2560975609631</c:v>
                </c:pt>
                <c:pt idx="4259">
                  <c:v>3301.5243902438897</c:v>
                </c:pt>
                <c:pt idx="4260">
                  <c:v>3405.8943089430768</c:v>
                </c:pt>
                <c:pt idx="4261">
                  <c:v>3464.0243902438897</c:v>
                </c:pt>
                <c:pt idx="4262">
                  <c:v>3497.7398373983615</c:v>
                </c:pt>
                <c:pt idx="4263">
                  <c:v>3516.8699186991748</c:v>
                </c:pt>
                <c:pt idx="4264">
                  <c:v>3536.6869918699063</c:v>
                </c:pt>
                <c:pt idx="4265">
                  <c:v>3537.3739837398248</c:v>
                </c:pt>
                <c:pt idx="4266">
                  <c:v>3527.4390243902312</c:v>
                </c:pt>
                <c:pt idx="4267">
                  <c:v>3454.1422764227518</c:v>
                </c:pt>
                <c:pt idx="4268">
                  <c:v>3452.134146341451</c:v>
                </c:pt>
                <c:pt idx="4269">
                  <c:v>3419.1056910568982</c:v>
                </c:pt>
                <c:pt idx="4270">
                  <c:v>3395.3252032520199</c:v>
                </c:pt>
                <c:pt idx="4271">
                  <c:v>3500.3821138211256</c:v>
                </c:pt>
                <c:pt idx="4272">
                  <c:v>3493.7764227642151</c:v>
                </c:pt>
                <c:pt idx="4273">
                  <c:v>3499.0609756097433</c:v>
                </c:pt>
                <c:pt idx="4274">
                  <c:v>3617.9634146341332</c:v>
                </c:pt>
                <c:pt idx="4275">
                  <c:v>3721.6463414634009</c:v>
                </c:pt>
                <c:pt idx="4276">
                  <c:v>3635.7723577235638</c:v>
                </c:pt>
                <c:pt idx="4277">
                  <c:v>3594.8170731707182</c:v>
                </c:pt>
                <c:pt idx="4278">
                  <c:v>3633.1300813007992</c:v>
                </c:pt>
                <c:pt idx="4279">
                  <c:v>3600.1016260162469</c:v>
                </c:pt>
                <c:pt idx="4280">
                  <c:v>3621.9268292682791</c:v>
                </c:pt>
                <c:pt idx="4281">
                  <c:v>3557.1910569105557</c:v>
                </c:pt>
                <c:pt idx="4282">
                  <c:v>3455.4634146341332</c:v>
                </c:pt>
                <c:pt idx="4283">
                  <c:v>3486.4837398373857</c:v>
                </c:pt>
                <c:pt idx="4284">
                  <c:v>3607.3943089430759</c:v>
                </c:pt>
                <c:pt idx="4285">
                  <c:v>3553.2276422764094</c:v>
                </c:pt>
                <c:pt idx="4286">
                  <c:v>3719.0040650406363</c:v>
                </c:pt>
                <c:pt idx="4287">
                  <c:v>3768.5731707316936</c:v>
                </c:pt>
                <c:pt idx="4288">
                  <c:v>3771.849593495921</c:v>
                </c:pt>
                <c:pt idx="4289">
                  <c:v>3748.7560975609613</c:v>
                </c:pt>
                <c:pt idx="4290">
                  <c:v>3730.8943089430754</c:v>
                </c:pt>
                <c:pt idx="4291">
                  <c:v>3715.0406504064904</c:v>
                </c:pt>
                <c:pt idx="4292">
                  <c:v>3759.9593495934819</c:v>
                </c:pt>
                <c:pt idx="4293">
                  <c:v>3732.2154471544573</c:v>
                </c:pt>
                <c:pt idx="4294">
                  <c:v>3765.2439024390101</c:v>
                </c:pt>
                <c:pt idx="4295">
                  <c:v>3777.8211382113677</c:v>
                </c:pt>
                <c:pt idx="4296">
                  <c:v>3788.390243902425</c:v>
                </c:pt>
                <c:pt idx="4297">
                  <c:v>3734.8577235772223</c:v>
                </c:pt>
                <c:pt idx="4298">
                  <c:v>3767.2520325203113</c:v>
                </c:pt>
                <c:pt idx="4299">
                  <c:v>3661.5609756097424</c:v>
                </c:pt>
                <c:pt idx="4300">
                  <c:v>3613.3130081300683</c:v>
                </c:pt>
                <c:pt idx="4301">
                  <c:v>3785.0609756097419</c:v>
                </c:pt>
                <c:pt idx="4302">
                  <c:v>3712.3983739837263</c:v>
                </c:pt>
                <c:pt idx="4303">
                  <c:v>3790.3455284552706</c:v>
                </c:pt>
                <c:pt idx="4304">
                  <c:v>3801.601626016246</c:v>
                </c:pt>
                <c:pt idx="4305">
                  <c:v>3831.3008130081157</c:v>
                </c:pt>
                <c:pt idx="4306">
                  <c:v>3841.8699186991721</c:v>
                </c:pt>
                <c:pt idx="4307">
                  <c:v>3880.182926829254</c:v>
                </c:pt>
                <c:pt idx="4308">
                  <c:v>3871.621951219498</c:v>
                </c:pt>
                <c:pt idx="4309">
                  <c:v>3846.5203252032384</c:v>
                </c:pt>
                <c:pt idx="4310">
                  <c:v>3818.0894308942952</c:v>
                </c:pt>
                <c:pt idx="4311">
                  <c:v>4029.4715447154326</c:v>
                </c:pt>
                <c:pt idx="4312">
                  <c:v>3957.4959349593355</c:v>
                </c:pt>
                <c:pt idx="4313">
                  <c:v>3964.7357723577093</c:v>
                </c:pt>
                <c:pt idx="4314">
                  <c:v>3927.7439024390105</c:v>
                </c:pt>
                <c:pt idx="4315">
                  <c:v>3962.7804878048642</c:v>
                </c:pt>
                <c:pt idx="4316">
                  <c:v>3970.0203252032379</c:v>
                </c:pt>
                <c:pt idx="4317">
                  <c:v>3966.7439024390101</c:v>
                </c:pt>
                <c:pt idx="4318">
                  <c:v>3903.9634146341327</c:v>
                </c:pt>
                <c:pt idx="4319">
                  <c:v>3992.4796747967339</c:v>
                </c:pt>
                <c:pt idx="4320">
                  <c:v>3973.9837398373843</c:v>
                </c:pt>
                <c:pt idx="4321">
                  <c:v>3989.8373983739693</c:v>
                </c:pt>
                <c:pt idx="4322">
                  <c:v>3995.121951219498</c:v>
                </c:pt>
                <c:pt idx="4323">
                  <c:v>3931.0731707316927</c:v>
                </c:pt>
                <c:pt idx="4324">
                  <c:v>3853.7601626016121</c:v>
                </c:pt>
                <c:pt idx="4325">
                  <c:v>3866.3373983739698</c:v>
                </c:pt>
                <c:pt idx="4326">
                  <c:v>3798.2723577235638</c:v>
                </c:pt>
                <c:pt idx="4327">
                  <c:v>3923.7804878048642</c:v>
                </c:pt>
                <c:pt idx="4328">
                  <c:v>3946.2398373983601</c:v>
                </c:pt>
                <c:pt idx="4329">
                  <c:v>3925.788617886165</c:v>
                </c:pt>
                <c:pt idx="4330">
                  <c:v>3865.6504065040517</c:v>
                </c:pt>
                <c:pt idx="4331">
                  <c:v>3888.1097560975472</c:v>
                </c:pt>
                <c:pt idx="4332">
                  <c:v>3887.4756097560839</c:v>
                </c:pt>
                <c:pt idx="4333">
                  <c:v>3913.2113821138078</c:v>
                </c:pt>
                <c:pt idx="4334">
                  <c:v>3832.6219512194989</c:v>
                </c:pt>
                <c:pt idx="4335">
                  <c:v>3870.9349593495795</c:v>
                </c:pt>
                <c:pt idx="4336">
                  <c:v>3884.1463414633999</c:v>
                </c:pt>
                <c:pt idx="4337">
                  <c:v>3844.5121951219371</c:v>
                </c:pt>
                <c:pt idx="4338">
                  <c:v>3863.6951219512057</c:v>
                </c:pt>
                <c:pt idx="4339">
                  <c:v>3863.6951219512057</c:v>
                </c:pt>
                <c:pt idx="4340">
                  <c:v>4009.6544715447008</c:v>
                </c:pt>
                <c:pt idx="4341">
                  <c:v>4145.731707317057</c:v>
                </c:pt>
                <c:pt idx="4342">
                  <c:v>4145.0975609755942</c:v>
                </c:pt>
                <c:pt idx="4343">
                  <c:v>4194.6138211381958</c:v>
                </c:pt>
                <c:pt idx="4344">
                  <c:v>4188.0081300812853</c:v>
                </c:pt>
                <c:pt idx="4345">
                  <c:v>4227.0081300812853</c:v>
                </c:pt>
                <c:pt idx="4346">
                  <c:v>4174.7967479674644</c:v>
                </c:pt>
                <c:pt idx="4347">
                  <c:v>3930.3861788617737</c:v>
                </c:pt>
                <c:pt idx="4348">
                  <c:v>3968.0650406503914</c:v>
                </c:pt>
                <c:pt idx="4349">
                  <c:v>3996.4430894308794</c:v>
                </c:pt>
                <c:pt idx="4350">
                  <c:v>4029.4715447154322</c:v>
                </c:pt>
                <c:pt idx="4351">
                  <c:v>3964.1016260162451</c:v>
                </c:pt>
                <c:pt idx="4352">
                  <c:v>3880.182926829254</c:v>
                </c:pt>
                <c:pt idx="4353">
                  <c:v>3808.8414634146197</c:v>
                </c:pt>
                <c:pt idx="4354">
                  <c:v>3844.5121951219371</c:v>
                </c:pt>
                <c:pt idx="4355">
                  <c:v>3833.308943089417</c:v>
                </c:pt>
                <c:pt idx="4356">
                  <c:v>3888.7967479674658</c:v>
                </c:pt>
                <c:pt idx="4357">
                  <c:v>3867.6585365853516</c:v>
                </c:pt>
                <c:pt idx="4358">
                  <c:v>3875.5853658536444</c:v>
                </c:pt>
                <c:pt idx="4359">
                  <c:v>3865.0162601625871</c:v>
                </c:pt>
                <c:pt idx="4360">
                  <c:v>3801.601626016246</c:v>
                </c:pt>
                <c:pt idx="4361">
                  <c:v>3822.0528455284407</c:v>
                </c:pt>
                <c:pt idx="4362">
                  <c:v>3767.8861788617742</c:v>
                </c:pt>
                <c:pt idx="4363">
                  <c:v>3880.1829268292536</c:v>
                </c:pt>
                <c:pt idx="4364">
                  <c:v>3791.666666666652</c:v>
                </c:pt>
                <c:pt idx="4365">
                  <c:v>3659.5528455284411</c:v>
                </c:pt>
                <c:pt idx="4366">
                  <c:v>3753.3536585365714</c:v>
                </c:pt>
                <c:pt idx="4367">
                  <c:v>3765.2439024390101</c:v>
                </c:pt>
                <c:pt idx="4368">
                  <c:v>3792.9878048780347</c:v>
                </c:pt>
                <c:pt idx="4369">
                  <c:v>3699.1869918699049</c:v>
                </c:pt>
                <c:pt idx="4370">
                  <c:v>3665.5243902438888</c:v>
                </c:pt>
                <c:pt idx="4371">
                  <c:v>3616.6422764227509</c:v>
                </c:pt>
                <c:pt idx="4372">
                  <c:v>3560.4674796747836</c:v>
                </c:pt>
                <c:pt idx="4373">
                  <c:v>3522.8414634146211</c:v>
                </c:pt>
                <c:pt idx="4374">
                  <c:v>3611.991869918686</c:v>
                </c:pt>
                <c:pt idx="4375">
                  <c:v>3648.3495934959219</c:v>
                </c:pt>
                <c:pt idx="4376">
                  <c:v>3655.5894308942961</c:v>
                </c:pt>
                <c:pt idx="4377">
                  <c:v>3567.0731707316945</c:v>
                </c:pt>
                <c:pt idx="4378">
                  <c:v>3642.3780487804747</c:v>
                </c:pt>
                <c:pt idx="4379">
                  <c:v>3702.5162601625889</c:v>
                </c:pt>
                <c:pt idx="4380">
                  <c:v>3626.5243902438892</c:v>
                </c:pt>
                <c:pt idx="4381">
                  <c:v>3494.4105691056784</c:v>
                </c:pt>
                <c:pt idx="4382">
                  <c:v>3547.2560975609631</c:v>
                </c:pt>
                <c:pt idx="4383">
                  <c:v>3643.6991869918565</c:v>
                </c:pt>
                <c:pt idx="4384">
                  <c:v>3597.4593495934832</c:v>
                </c:pt>
                <c:pt idx="4385">
                  <c:v>3689.3048780487675</c:v>
                </c:pt>
                <c:pt idx="4386">
                  <c:v>3688.6178861788489</c:v>
                </c:pt>
                <c:pt idx="4387">
                  <c:v>3593.4959349593369</c:v>
                </c:pt>
                <c:pt idx="4388">
                  <c:v>3551.2195121951095</c:v>
                </c:pt>
                <c:pt idx="4389">
                  <c:v>3484.5284552845405</c:v>
                </c:pt>
                <c:pt idx="4390">
                  <c:v>3616.6422764227514</c:v>
                </c:pt>
                <c:pt idx="4391">
                  <c:v>3567.0731707316945</c:v>
                </c:pt>
                <c:pt idx="4392">
                  <c:v>3547.2560975609631</c:v>
                </c:pt>
                <c:pt idx="4393">
                  <c:v>3538.6951219512066</c:v>
                </c:pt>
                <c:pt idx="4394">
                  <c:v>3536.6869918699058</c:v>
                </c:pt>
                <c:pt idx="4395">
                  <c:v>3550.5853658536457</c:v>
                </c:pt>
                <c:pt idx="4396">
                  <c:v>3438.9227642276301</c:v>
                </c:pt>
                <c:pt idx="4397">
                  <c:v>3328.6341463414515</c:v>
                </c:pt>
                <c:pt idx="4398">
                  <c:v>3355.6910569105567</c:v>
                </c:pt>
                <c:pt idx="4399">
                  <c:v>3325.9918699186869</c:v>
                </c:pt>
                <c:pt idx="4400">
                  <c:v>3312.093495934947</c:v>
                </c:pt>
                <c:pt idx="4401">
                  <c:v>3321.3414634146216</c:v>
                </c:pt>
                <c:pt idx="4402">
                  <c:v>3329.2682926829139</c:v>
                </c:pt>
                <c:pt idx="4403">
                  <c:v>3325.9918699186865</c:v>
                </c:pt>
                <c:pt idx="4404">
                  <c:v>3302.845528455272</c:v>
                </c:pt>
                <c:pt idx="4405">
                  <c:v>3286.3577235772232</c:v>
                </c:pt>
                <c:pt idx="4406">
                  <c:v>3458.7398373983606</c:v>
                </c:pt>
                <c:pt idx="4407">
                  <c:v>3501.016260162588</c:v>
                </c:pt>
                <c:pt idx="4408">
                  <c:v>3501.016260162588</c:v>
                </c:pt>
                <c:pt idx="4409">
                  <c:v>3434.9593495934823</c:v>
                </c:pt>
                <c:pt idx="4410">
                  <c:v>3352.4146341463279</c:v>
                </c:pt>
                <c:pt idx="4411">
                  <c:v>3362.2967479674662</c:v>
                </c:pt>
                <c:pt idx="4412">
                  <c:v>3276.4227642276296</c:v>
                </c:pt>
                <c:pt idx="4413">
                  <c:v>3242.0731707316945</c:v>
                </c:pt>
                <c:pt idx="4414">
                  <c:v>3396.6463414634013</c:v>
                </c:pt>
                <c:pt idx="4415">
                  <c:v>3543.9796747967339</c:v>
                </c:pt>
                <c:pt idx="4416">
                  <c:v>3606.7073170731569</c:v>
                </c:pt>
                <c:pt idx="4417">
                  <c:v>3613.3130081300674</c:v>
                </c:pt>
                <c:pt idx="4418">
                  <c:v>3636.4593495934814</c:v>
                </c:pt>
                <c:pt idx="4419">
                  <c:v>3717.6829268292536</c:v>
                </c:pt>
                <c:pt idx="4420">
                  <c:v>3749.3902439024241</c:v>
                </c:pt>
                <c:pt idx="4421">
                  <c:v>3699.186991869904</c:v>
                </c:pt>
                <c:pt idx="4422">
                  <c:v>3677.414634146327</c:v>
                </c:pt>
                <c:pt idx="4423">
                  <c:v>3477.9227642276282</c:v>
                </c:pt>
                <c:pt idx="4424">
                  <c:v>3512.9065040650266</c:v>
                </c:pt>
                <c:pt idx="4425">
                  <c:v>3461.3821138211247</c:v>
                </c:pt>
                <c:pt idx="4426">
                  <c:v>3569.7154471544577</c:v>
                </c:pt>
                <c:pt idx="4427">
                  <c:v>3534.0447154471408</c:v>
                </c:pt>
                <c:pt idx="4428">
                  <c:v>3372.8658536585235</c:v>
                </c:pt>
                <c:pt idx="4429">
                  <c:v>3235.467479674784</c:v>
                </c:pt>
                <c:pt idx="4430">
                  <c:v>3140.3455284552724</c:v>
                </c:pt>
                <c:pt idx="4431">
                  <c:v>3061.7642276422644</c:v>
                </c:pt>
                <c:pt idx="4432">
                  <c:v>3197.1544715447026</c:v>
                </c:pt>
                <c:pt idx="4433">
                  <c:v>3209.7317073170607</c:v>
                </c:pt>
                <c:pt idx="4434">
                  <c:v>3217.6585365853534</c:v>
                </c:pt>
                <c:pt idx="4435">
                  <c:v>3359.0203252032388</c:v>
                </c:pt>
                <c:pt idx="4436">
                  <c:v>3322.6626016260029</c:v>
                </c:pt>
                <c:pt idx="4437">
                  <c:v>3255.971544715434</c:v>
                </c:pt>
                <c:pt idx="4438">
                  <c:v>3104.674796747955</c:v>
                </c:pt>
                <c:pt idx="4439">
                  <c:v>3004.2682926829148</c:v>
                </c:pt>
                <c:pt idx="4440">
                  <c:v>2900.5853658536466</c:v>
                </c:pt>
                <c:pt idx="4441">
                  <c:v>2946.1382113821014</c:v>
                </c:pt>
                <c:pt idx="4442">
                  <c:v>2943.4959349593373</c:v>
                </c:pt>
                <c:pt idx="4443">
                  <c:v>2971.9268292682805</c:v>
                </c:pt>
                <c:pt idx="4444">
                  <c:v>2901.2195121951104</c:v>
                </c:pt>
                <c:pt idx="4445">
                  <c:v>2825.2804878048669</c:v>
                </c:pt>
                <c:pt idx="4446">
                  <c:v>2840.4471544715334</c:v>
                </c:pt>
                <c:pt idx="4447">
                  <c:v>2923.0447154471431</c:v>
                </c:pt>
                <c:pt idx="4448">
                  <c:v>2992.3780487804756</c:v>
                </c:pt>
                <c:pt idx="4449">
                  <c:v>2909.8333333333217</c:v>
                </c:pt>
                <c:pt idx="4450">
                  <c:v>2878.7601626016144</c:v>
                </c:pt>
                <c:pt idx="4451">
                  <c:v>2959.3495934959228</c:v>
                </c:pt>
                <c:pt idx="4452">
                  <c:v>3004.9552845528333</c:v>
                </c:pt>
                <c:pt idx="4453">
                  <c:v>3048.552845528443</c:v>
                </c:pt>
                <c:pt idx="4454">
                  <c:v>3025.4065040650285</c:v>
                </c:pt>
                <c:pt idx="4455">
                  <c:v>3032.0121951219389</c:v>
                </c:pt>
                <c:pt idx="4456">
                  <c:v>2993.0650406503946</c:v>
                </c:pt>
                <c:pt idx="4457">
                  <c:v>2941.5406504064922</c:v>
                </c:pt>
                <c:pt idx="4458">
                  <c:v>2839.1260162601511</c:v>
                </c:pt>
                <c:pt idx="4459">
                  <c:v>2852.3373983739725</c:v>
                </c:pt>
                <c:pt idx="4460">
                  <c:v>2786.2804878048673</c:v>
                </c:pt>
                <c:pt idx="4461">
                  <c:v>2785.646341463404</c:v>
                </c:pt>
                <c:pt idx="4462">
                  <c:v>2765.8292682926726</c:v>
                </c:pt>
                <c:pt idx="4463">
                  <c:v>2766.4634146341364</c:v>
                </c:pt>
                <c:pt idx="4464">
                  <c:v>2705.0569105690961</c:v>
                </c:pt>
                <c:pt idx="4465">
                  <c:v>2783.0040650406409</c:v>
                </c:pt>
                <c:pt idx="4466">
                  <c:v>2840.4471544715348</c:v>
                </c:pt>
                <c:pt idx="4467">
                  <c:v>2759.8577235772259</c:v>
                </c:pt>
                <c:pt idx="4468">
                  <c:v>2756.5813008129985</c:v>
                </c:pt>
                <c:pt idx="4469">
                  <c:v>2788.288617886169</c:v>
                </c:pt>
                <c:pt idx="4470">
                  <c:v>2754.5731707316977</c:v>
                </c:pt>
                <c:pt idx="4471">
                  <c:v>2843.7764227642174</c:v>
                </c:pt>
                <c:pt idx="4472">
                  <c:v>2907.1910569105589</c:v>
                </c:pt>
                <c:pt idx="4473">
                  <c:v>2913.1097560975513</c:v>
                </c:pt>
                <c:pt idx="4474">
                  <c:v>2794.2073170731614</c:v>
                </c:pt>
                <c:pt idx="4475">
                  <c:v>2788.28861788617</c:v>
                </c:pt>
                <c:pt idx="4476">
                  <c:v>2930.9715447154381</c:v>
                </c:pt>
                <c:pt idx="4477">
                  <c:v>3012.8821138211288</c:v>
                </c:pt>
                <c:pt idx="4478">
                  <c:v>2897.2560975609667</c:v>
                </c:pt>
                <c:pt idx="4479">
                  <c:v>2852.3373983739748</c:v>
                </c:pt>
                <c:pt idx="4480">
                  <c:v>2872.1544715447067</c:v>
                </c:pt>
                <c:pt idx="4481">
                  <c:v>2847.0528455284466</c:v>
                </c:pt>
                <c:pt idx="4482">
                  <c:v>2777.0325203251946</c:v>
                </c:pt>
                <c:pt idx="4483">
                  <c:v>2770.4268292682841</c:v>
                </c:pt>
                <c:pt idx="4484">
                  <c:v>2639.6341463414556</c:v>
                </c:pt>
                <c:pt idx="4485">
                  <c:v>2642.9634146341386</c:v>
                </c:pt>
                <c:pt idx="4486">
                  <c:v>2597.3577235772286</c:v>
                </c:pt>
                <c:pt idx="4487">
                  <c:v>2631.0731707317</c:v>
                </c:pt>
                <c:pt idx="4488">
                  <c:v>2765.1422764227564</c:v>
                </c:pt>
                <c:pt idx="4489">
                  <c:v>2812.7032520325124</c:v>
                </c:pt>
                <c:pt idx="4490">
                  <c:v>2969.28455284552</c:v>
                </c:pt>
                <c:pt idx="4491">
                  <c:v>2845.7317073170648</c:v>
                </c:pt>
                <c:pt idx="4492">
                  <c:v>2939.532520325195</c:v>
                </c:pt>
                <c:pt idx="4493">
                  <c:v>2870.199186991862</c:v>
                </c:pt>
                <c:pt idx="4494">
                  <c:v>3008.2317073170643</c:v>
                </c:pt>
                <c:pt idx="4495">
                  <c:v>2992.3780487804788</c:v>
                </c:pt>
                <c:pt idx="4496">
                  <c:v>2988.4146341463324</c:v>
                </c:pt>
                <c:pt idx="4497">
                  <c:v>3012.1951219512107</c:v>
                </c:pt>
                <c:pt idx="4498">
                  <c:v>3104.0406504064949</c:v>
                </c:pt>
                <c:pt idx="4499">
                  <c:v>3085.5447154471453</c:v>
                </c:pt>
                <c:pt idx="4500">
                  <c:v>3056.4796747967389</c:v>
                </c:pt>
                <c:pt idx="4501">
                  <c:v>3111.2804878048687</c:v>
                </c:pt>
                <c:pt idx="4502">
                  <c:v>3117.2520325203154</c:v>
                </c:pt>
                <c:pt idx="4503">
                  <c:v>3134.4268292682832</c:v>
                </c:pt>
                <c:pt idx="4504">
                  <c:v>3127.8211382113727</c:v>
                </c:pt>
                <c:pt idx="4505">
                  <c:v>3046.5447154471453</c:v>
                </c:pt>
                <c:pt idx="4506">
                  <c:v>2987.0934959349506</c:v>
                </c:pt>
                <c:pt idx="4507">
                  <c:v>2942.1747967479587</c:v>
                </c:pt>
                <c:pt idx="4508">
                  <c:v>2907.1910569105603</c:v>
                </c:pt>
                <c:pt idx="4509">
                  <c:v>2829.8780487804797</c:v>
                </c:pt>
                <c:pt idx="4510">
                  <c:v>2896.6219512195039</c:v>
                </c:pt>
                <c:pt idx="4511">
                  <c:v>2881.4024390243817</c:v>
                </c:pt>
                <c:pt idx="4512">
                  <c:v>2987.7804878048692</c:v>
                </c:pt>
                <c:pt idx="4513">
                  <c:v>3009.5528455284461</c:v>
                </c:pt>
                <c:pt idx="4514">
                  <c:v>2991.7439024390151</c:v>
                </c:pt>
                <c:pt idx="4515">
                  <c:v>2942.8617886178772</c:v>
                </c:pt>
                <c:pt idx="4516">
                  <c:v>3020.1219512195034</c:v>
                </c:pt>
                <c:pt idx="4517">
                  <c:v>2977.2113821138123</c:v>
                </c:pt>
                <c:pt idx="4518">
                  <c:v>2890.016260162593</c:v>
                </c:pt>
                <c:pt idx="4519">
                  <c:v>2944.1829268292595</c:v>
                </c:pt>
                <c:pt idx="4520">
                  <c:v>2902.5406504064954</c:v>
                </c:pt>
                <c:pt idx="4521">
                  <c:v>2978.5325203251946</c:v>
                </c:pt>
                <c:pt idx="4522">
                  <c:v>2958.0284552845442</c:v>
                </c:pt>
                <c:pt idx="4523">
                  <c:v>3074.975609756088</c:v>
                </c:pt>
                <c:pt idx="4524">
                  <c:v>3071.6463414634054</c:v>
                </c:pt>
                <c:pt idx="4525">
                  <c:v>3045.2235772357635</c:v>
                </c:pt>
                <c:pt idx="4526">
                  <c:v>2995.7073170731619</c:v>
                </c:pt>
                <c:pt idx="4527">
                  <c:v>2980.4878048780397</c:v>
                </c:pt>
                <c:pt idx="4528">
                  <c:v>2877.4390243902358</c:v>
                </c:pt>
                <c:pt idx="4529">
                  <c:v>2859.6300813008047</c:v>
                </c:pt>
                <c:pt idx="4530">
                  <c:v>2851.0162601625934</c:v>
                </c:pt>
                <c:pt idx="4531">
                  <c:v>2893.2926829268208</c:v>
                </c:pt>
                <c:pt idx="4532">
                  <c:v>2809.4268292682846</c:v>
                </c:pt>
                <c:pt idx="4533">
                  <c:v>2921.7235772357644</c:v>
                </c:pt>
                <c:pt idx="4534">
                  <c:v>2820.6300813008056</c:v>
                </c:pt>
                <c:pt idx="4535">
                  <c:v>2769.7926829268217</c:v>
                </c:pt>
                <c:pt idx="4536">
                  <c:v>2743.3699186991798</c:v>
                </c:pt>
                <c:pt idx="4537">
                  <c:v>2979.1666666666588</c:v>
                </c:pt>
                <c:pt idx="4538">
                  <c:v>2926.3211382113741</c:v>
                </c:pt>
                <c:pt idx="4539">
                  <c:v>2909.8333333333253</c:v>
                </c:pt>
                <c:pt idx="4540">
                  <c:v>2915.7520325203172</c:v>
                </c:pt>
                <c:pt idx="4541">
                  <c:v>2875.4837398373907</c:v>
                </c:pt>
                <c:pt idx="4542">
                  <c:v>2940.8536585365773</c:v>
                </c:pt>
                <c:pt idx="4543">
                  <c:v>2937.5772357723499</c:v>
                </c:pt>
                <c:pt idx="4544">
                  <c:v>3045.2235772357649</c:v>
                </c:pt>
                <c:pt idx="4545">
                  <c:v>2982.4959349593419</c:v>
                </c:pt>
                <c:pt idx="4546">
                  <c:v>3024.0853658536512</c:v>
                </c:pt>
                <c:pt idx="4547">
                  <c:v>3016.1585365853584</c:v>
                </c:pt>
                <c:pt idx="4548">
                  <c:v>3039.9390243902362</c:v>
                </c:pt>
                <c:pt idx="4549">
                  <c:v>3117.886178861781</c:v>
                </c:pt>
                <c:pt idx="4550">
                  <c:v>3139.7113821138132</c:v>
                </c:pt>
                <c:pt idx="4551">
                  <c:v>3111.2804878048701</c:v>
                </c:pt>
                <c:pt idx="4552">
                  <c:v>3083.5365853658459</c:v>
                </c:pt>
                <c:pt idx="4553">
                  <c:v>3035.3414634146266</c:v>
                </c:pt>
                <c:pt idx="4554">
                  <c:v>3006.910569105683</c:v>
                </c:pt>
                <c:pt idx="4555">
                  <c:v>2975.8902439024309</c:v>
                </c:pt>
                <c:pt idx="4556">
                  <c:v>2895.9349593495863</c:v>
                </c:pt>
                <c:pt idx="4557">
                  <c:v>2868.1910569105617</c:v>
                </c:pt>
                <c:pt idx="4558">
                  <c:v>2948.7804878048701</c:v>
                </c:pt>
                <c:pt idx="4559">
                  <c:v>2866.8699186991794</c:v>
                </c:pt>
                <c:pt idx="4560">
                  <c:v>2877.4390243902367</c:v>
                </c:pt>
                <c:pt idx="4561">
                  <c:v>2946.8252032520249</c:v>
                </c:pt>
                <c:pt idx="4562">
                  <c:v>3016.8455284552774</c:v>
                </c:pt>
                <c:pt idx="4563">
                  <c:v>2967.9634146341391</c:v>
                </c:pt>
                <c:pt idx="4564">
                  <c:v>2942.17479674796</c:v>
                </c:pt>
                <c:pt idx="4565">
                  <c:v>2917.760162601619</c:v>
                </c:pt>
                <c:pt idx="4566">
                  <c:v>2885.3658536585294</c:v>
                </c:pt>
                <c:pt idx="4567">
                  <c:v>2859.6300813008056</c:v>
                </c:pt>
                <c:pt idx="4568">
                  <c:v>2852.3373983739762</c:v>
                </c:pt>
                <c:pt idx="4569">
                  <c:v>2800.8130081300737</c:v>
                </c:pt>
                <c:pt idx="4570">
                  <c:v>2862.9065040650335</c:v>
                </c:pt>
                <c:pt idx="4571">
                  <c:v>2896.6219512195048</c:v>
                </c:pt>
                <c:pt idx="4572">
                  <c:v>2884.7317073170661</c:v>
                </c:pt>
                <c:pt idx="4573">
                  <c:v>2905.1829268292609</c:v>
                </c:pt>
                <c:pt idx="4574">
                  <c:v>2981.8089430894238</c:v>
                </c:pt>
                <c:pt idx="4575">
                  <c:v>3009.552845528448</c:v>
                </c:pt>
                <c:pt idx="4576">
                  <c:v>3003.6341463414556</c:v>
                </c:pt>
                <c:pt idx="4577">
                  <c:v>3017.4796747967403</c:v>
                </c:pt>
                <c:pt idx="4578">
                  <c:v>3062.3983739837322</c:v>
                </c:pt>
                <c:pt idx="4579">
                  <c:v>2990.4227642276351</c:v>
                </c:pt>
                <c:pt idx="4580">
                  <c:v>2999.6707317073096</c:v>
                </c:pt>
                <c:pt idx="4581">
                  <c:v>2977.2113821138137</c:v>
                </c:pt>
                <c:pt idx="4582">
                  <c:v>3053.8373983739762</c:v>
                </c:pt>
                <c:pt idx="4583">
                  <c:v>3063.0853658536512</c:v>
                </c:pt>
                <c:pt idx="4584">
                  <c:v>3083.5365853658463</c:v>
                </c:pt>
                <c:pt idx="4585">
                  <c:v>3016.1585365853584</c:v>
                </c:pt>
                <c:pt idx="4586">
                  <c:v>3076.9308943089359</c:v>
                </c:pt>
                <c:pt idx="4587">
                  <c:v>3078.9390243902367</c:v>
                </c:pt>
                <c:pt idx="4588">
                  <c:v>3243.3943089430823</c:v>
                </c:pt>
                <c:pt idx="4589">
                  <c:v>3122.5365853658468</c:v>
                </c:pt>
                <c:pt idx="4590">
                  <c:v>3141.0325203251959</c:v>
                </c:pt>
                <c:pt idx="4591">
                  <c:v>3180.6666666666592</c:v>
                </c:pt>
                <c:pt idx="4592">
                  <c:v>3236.7886178861718</c:v>
                </c:pt>
                <c:pt idx="4593">
                  <c:v>3286.3577235772282</c:v>
                </c:pt>
                <c:pt idx="4594">
                  <c:v>3406.5813008130003</c:v>
                </c:pt>
                <c:pt idx="4595">
                  <c:v>3236.154471544708</c:v>
                </c:pt>
                <c:pt idx="4596">
                  <c:v>3308.1300813008056</c:v>
                </c:pt>
                <c:pt idx="4597">
                  <c:v>3491.1341463414556</c:v>
                </c:pt>
                <c:pt idx="4598">
                  <c:v>3520.8333333333248</c:v>
                </c:pt>
                <c:pt idx="4599">
                  <c:v>3442.2520325203168</c:v>
                </c:pt>
                <c:pt idx="4600">
                  <c:v>3493.7764227642188</c:v>
                </c:pt>
                <c:pt idx="4601">
                  <c:v>3438.9227642276337</c:v>
                </c:pt>
                <c:pt idx="4602">
                  <c:v>3448.8577235772273</c:v>
                </c:pt>
                <c:pt idx="4603">
                  <c:v>3503.6585365853571</c:v>
                </c:pt>
                <c:pt idx="4604">
                  <c:v>3396.6463414634063</c:v>
                </c:pt>
                <c:pt idx="4605">
                  <c:v>3355.6910569105603</c:v>
                </c:pt>
                <c:pt idx="4606">
                  <c:v>3454.7764227642183</c:v>
                </c:pt>
                <c:pt idx="4607">
                  <c:v>3446.2154471544627</c:v>
                </c:pt>
                <c:pt idx="4608">
                  <c:v>3401.9308943089341</c:v>
                </c:pt>
                <c:pt idx="4609">
                  <c:v>3396.6463414634059</c:v>
                </c:pt>
                <c:pt idx="4610">
                  <c:v>3426.3983739837308</c:v>
                </c:pt>
                <c:pt idx="4611">
                  <c:v>3420.4268292682832</c:v>
                </c:pt>
                <c:pt idx="4612">
                  <c:v>3479.2439024390146</c:v>
                </c:pt>
                <c:pt idx="4613">
                  <c:v>3473.9593495934864</c:v>
                </c:pt>
                <c:pt idx="4614">
                  <c:v>3517.5569105690956</c:v>
                </c:pt>
                <c:pt idx="4615">
                  <c:v>3551.9065040650307</c:v>
                </c:pt>
                <c:pt idx="4616">
                  <c:v>3458.1056910569009</c:v>
                </c:pt>
                <c:pt idx="4617">
                  <c:v>3454.7764227642178</c:v>
                </c:pt>
                <c:pt idx="4618">
                  <c:v>3425.7113821138114</c:v>
                </c:pt>
                <c:pt idx="4619">
                  <c:v>3510.9512195121847</c:v>
                </c:pt>
                <c:pt idx="4620">
                  <c:v>3550.585365853648</c:v>
                </c:pt>
                <c:pt idx="4621">
                  <c:v>3504.9796747967375</c:v>
                </c:pt>
                <c:pt idx="4622">
                  <c:v>3449.4918699186887</c:v>
                </c:pt>
                <c:pt idx="4623">
                  <c:v>3565.1178861788508</c:v>
                </c:pt>
                <c:pt idx="4624">
                  <c:v>3584.9349593495826</c:v>
                </c:pt>
                <c:pt idx="4625">
                  <c:v>3536.0528455284443</c:v>
                </c:pt>
                <c:pt idx="4626">
                  <c:v>3481.8861788617778</c:v>
                </c:pt>
                <c:pt idx="4627">
                  <c:v>3543.2926829268181</c:v>
                </c:pt>
                <c:pt idx="4628">
                  <c:v>3484.5284552845419</c:v>
                </c:pt>
                <c:pt idx="4629">
                  <c:v>3582.2926829268185</c:v>
                </c:pt>
                <c:pt idx="4630">
                  <c:v>3574.9999999999891</c:v>
                </c:pt>
                <c:pt idx="4631">
                  <c:v>3525.4837398373884</c:v>
                </c:pt>
                <c:pt idx="4632">
                  <c:v>3570.4024390243794</c:v>
                </c:pt>
                <c:pt idx="4633">
                  <c:v>3598.146341463404</c:v>
                </c:pt>
                <c:pt idx="4634">
                  <c:v>3616.6422764227532</c:v>
                </c:pt>
                <c:pt idx="4635">
                  <c:v>3563.7967479674694</c:v>
                </c:pt>
                <c:pt idx="4636">
                  <c:v>3559.1463414634045</c:v>
                </c:pt>
                <c:pt idx="4637">
                  <c:v>3491.7682926829166</c:v>
                </c:pt>
                <c:pt idx="4638">
                  <c:v>3452.8211382113723</c:v>
                </c:pt>
                <c:pt idx="4639">
                  <c:v>3470.6300813008029</c:v>
                </c:pt>
                <c:pt idx="4640">
                  <c:v>3425.0772357723481</c:v>
                </c:pt>
                <c:pt idx="4641">
                  <c:v>3450.8130081300719</c:v>
                </c:pt>
                <c:pt idx="4642">
                  <c:v>3424.39024390243</c:v>
                </c:pt>
                <c:pt idx="4643">
                  <c:v>3560.4674796747868</c:v>
                </c:pt>
                <c:pt idx="4644">
                  <c:v>3608.0284552845424</c:v>
                </c:pt>
                <c:pt idx="4645">
                  <c:v>3615.9552845528351</c:v>
                </c:pt>
                <c:pt idx="4646">
                  <c:v>3698.5528455284448</c:v>
                </c:pt>
                <c:pt idx="4647">
                  <c:v>3697.2317073170625</c:v>
                </c:pt>
                <c:pt idx="4648">
                  <c:v>3616.6422764227541</c:v>
                </c:pt>
                <c:pt idx="4649">
                  <c:v>3691.2601626016162</c:v>
                </c:pt>
                <c:pt idx="4650">
                  <c:v>3682.0121951219417</c:v>
                </c:pt>
                <c:pt idx="4651">
                  <c:v>3662.8821138211288</c:v>
                </c:pt>
                <c:pt idx="4652">
                  <c:v>3651.6260162601534</c:v>
                </c:pt>
                <c:pt idx="4653">
                  <c:v>3693.2682926829179</c:v>
                </c:pt>
                <c:pt idx="4654">
                  <c:v>3652.9471544715357</c:v>
                </c:pt>
                <c:pt idx="4655">
                  <c:v>3646.3414634146252</c:v>
                </c:pt>
                <c:pt idx="4656">
                  <c:v>3603.4308943089341</c:v>
                </c:pt>
                <c:pt idx="4657">
                  <c:v>3633.1300813008047</c:v>
                </c:pt>
                <c:pt idx="4658">
                  <c:v>3677.4146341463329</c:v>
                </c:pt>
                <c:pt idx="4659">
                  <c:v>3707.8008130081212</c:v>
                </c:pt>
                <c:pt idx="4660">
                  <c:v>3720.3252032520231</c:v>
                </c:pt>
                <c:pt idx="4661">
                  <c:v>3700.5081300812917</c:v>
                </c:pt>
                <c:pt idx="4662">
                  <c:v>3657.597560975601</c:v>
                </c:pt>
                <c:pt idx="4663">
                  <c:v>3740.829268292674</c:v>
                </c:pt>
                <c:pt idx="4664">
                  <c:v>3758.6382113821051</c:v>
                </c:pt>
                <c:pt idx="4665">
                  <c:v>3760.6463414634059</c:v>
                </c:pt>
                <c:pt idx="4666">
                  <c:v>3506.3008130081221</c:v>
                </c:pt>
                <c:pt idx="4667">
                  <c:v>3533.410569105683</c:v>
                </c:pt>
                <c:pt idx="4668">
                  <c:v>3559.1463414634063</c:v>
                </c:pt>
                <c:pt idx="4669">
                  <c:v>3557.1910569105607</c:v>
                </c:pt>
                <c:pt idx="4670">
                  <c:v>3534.7317073170648</c:v>
                </c:pt>
                <c:pt idx="4671">
                  <c:v>3559.1463414634068</c:v>
                </c:pt>
                <c:pt idx="4672">
                  <c:v>3547.9430894308862</c:v>
                </c:pt>
                <c:pt idx="4673">
                  <c:v>3501.0162601625939</c:v>
                </c:pt>
                <c:pt idx="4674">
                  <c:v>3544.6138211382035</c:v>
                </c:pt>
                <c:pt idx="4675">
                  <c:v>3542.6585365853584</c:v>
                </c:pt>
                <c:pt idx="4676">
                  <c:v>3547.2560975609681</c:v>
                </c:pt>
                <c:pt idx="4677">
                  <c:v>3506.9878048780411</c:v>
                </c:pt>
                <c:pt idx="4678">
                  <c:v>3504.9796747967403</c:v>
                </c:pt>
                <c:pt idx="4679">
                  <c:v>3450.8130081300737</c:v>
                </c:pt>
                <c:pt idx="4680">
                  <c:v>3434.9593495934882</c:v>
                </c:pt>
                <c:pt idx="4681">
                  <c:v>3375.5081300812935</c:v>
                </c:pt>
                <c:pt idx="4682">
                  <c:v>3398.654471544708</c:v>
                </c:pt>
                <c:pt idx="4683">
                  <c:v>3433.0040650406422</c:v>
                </c:pt>
                <c:pt idx="4684">
                  <c:v>3467.9878048780406</c:v>
                </c:pt>
                <c:pt idx="4685">
                  <c:v>3479.8780487804793</c:v>
                </c:pt>
                <c:pt idx="4686">
                  <c:v>3433.6382113821051</c:v>
                </c:pt>
                <c:pt idx="4687">
                  <c:v>3421.1138211382026</c:v>
                </c:pt>
                <c:pt idx="4688">
                  <c:v>3386.077235772349</c:v>
                </c:pt>
                <c:pt idx="4689">
                  <c:v>3417.78455284552</c:v>
                </c:pt>
                <c:pt idx="4690">
                  <c:v>3349.0853658536503</c:v>
                </c:pt>
                <c:pt idx="4691">
                  <c:v>3343.8008130081216</c:v>
                </c:pt>
                <c:pt idx="4692">
                  <c:v>3288.9999999999918</c:v>
                </c:pt>
                <c:pt idx="4693">
                  <c:v>3283.0284552845446</c:v>
                </c:pt>
                <c:pt idx="4694">
                  <c:v>3342.4796747967398</c:v>
                </c:pt>
                <c:pt idx="4695">
                  <c:v>3488.491869918691</c:v>
                </c:pt>
                <c:pt idx="4696">
                  <c:v>3486.4837398373902</c:v>
                </c:pt>
                <c:pt idx="4697">
                  <c:v>3549.2642276422685</c:v>
                </c:pt>
                <c:pt idx="4698">
                  <c:v>3592.1747967479591</c:v>
                </c:pt>
                <c:pt idx="4699">
                  <c:v>3619.9186991869833</c:v>
                </c:pt>
                <c:pt idx="4700">
                  <c:v>3649.6707317073083</c:v>
                </c:pt>
                <c:pt idx="4701">
                  <c:v>3638.4146341463329</c:v>
                </c:pt>
                <c:pt idx="4702">
                  <c:v>3610.036585365845</c:v>
                </c:pt>
                <c:pt idx="4703">
                  <c:v>3588.8983739837313</c:v>
                </c:pt>
                <c:pt idx="4704">
                  <c:v>3645.7073170731624</c:v>
                </c:pt>
                <c:pt idx="4705">
                  <c:v>3613.3130081300737</c:v>
                </c:pt>
                <c:pt idx="4706">
                  <c:v>3649.6707317073092</c:v>
                </c:pt>
                <c:pt idx="4707">
                  <c:v>3660.8739837398298</c:v>
                </c:pt>
                <c:pt idx="4708">
                  <c:v>3677.4146341463334</c:v>
                </c:pt>
                <c:pt idx="4709">
                  <c:v>3707.1138211382031</c:v>
                </c:pt>
                <c:pt idx="4710">
                  <c:v>3763.9227642276337</c:v>
                </c:pt>
                <c:pt idx="4711">
                  <c:v>3796.9512195121861</c:v>
                </c:pt>
                <c:pt idx="4712">
                  <c:v>3781.097560975601</c:v>
                </c:pt>
                <c:pt idx="4713">
                  <c:v>3752.0325203251941</c:v>
                </c:pt>
                <c:pt idx="4714">
                  <c:v>3718.369918699178</c:v>
                </c:pt>
                <c:pt idx="4715">
                  <c:v>3755.3617886178772</c:v>
                </c:pt>
                <c:pt idx="4716">
                  <c:v>3717.6829268292595</c:v>
                </c:pt>
                <c:pt idx="4717">
                  <c:v>3658.9186991869833</c:v>
                </c:pt>
                <c:pt idx="4718">
                  <c:v>3685.3414634146252</c:v>
                </c:pt>
                <c:pt idx="4719">
                  <c:v>3678.0487804877962</c:v>
                </c:pt>
                <c:pt idx="4720">
                  <c:v>3722.3333333333244</c:v>
                </c:pt>
                <c:pt idx="4721">
                  <c:v>3736.1788617886091</c:v>
                </c:pt>
                <c:pt idx="4722">
                  <c:v>3773.1707317073083</c:v>
                </c:pt>
                <c:pt idx="4723">
                  <c:v>3781.78455284552</c:v>
                </c:pt>
                <c:pt idx="4724">
                  <c:v>4062.4999999999905</c:v>
                </c:pt>
                <c:pt idx="4725">
                  <c:v>4047.9674796747872</c:v>
                </c:pt>
                <c:pt idx="4726">
                  <c:v>4037.3983739837304</c:v>
                </c:pt>
                <c:pt idx="4727">
                  <c:v>4019.5894308942998</c:v>
                </c:pt>
                <c:pt idx="4728">
                  <c:v>3989.8373983739748</c:v>
                </c:pt>
                <c:pt idx="4729">
                  <c:v>4019.5894308942998</c:v>
                </c:pt>
                <c:pt idx="4730">
                  <c:v>4028.1504065040563</c:v>
                </c:pt>
                <c:pt idx="4731">
                  <c:v>4017.581300812999</c:v>
                </c:pt>
                <c:pt idx="4732">
                  <c:v>4086.9674796747872</c:v>
                </c:pt>
                <c:pt idx="4733">
                  <c:v>4121.3170731707214</c:v>
                </c:pt>
                <c:pt idx="4734">
                  <c:v>4168.1910569105594</c:v>
                </c:pt>
                <c:pt idx="4735">
                  <c:v>4149.0609756097465</c:v>
                </c:pt>
                <c:pt idx="4736">
                  <c:v>4198.5772357723481</c:v>
                </c:pt>
                <c:pt idx="4737">
                  <c:v>4226.3211382113723</c:v>
                </c:pt>
                <c:pt idx="4738">
                  <c:v>4222.3577235772254</c:v>
                </c:pt>
                <c:pt idx="4739">
                  <c:v>4178.7601626016158</c:v>
                </c:pt>
                <c:pt idx="4740">
                  <c:v>4250.1016260162505</c:v>
                </c:pt>
                <c:pt idx="4741">
                  <c:v>4257.3943089430795</c:v>
                </c:pt>
                <c:pt idx="4742">
                  <c:v>4263.3130081300724</c:v>
                </c:pt>
                <c:pt idx="4743">
                  <c:v>4270.6056910569023</c:v>
                </c:pt>
                <c:pt idx="4744">
                  <c:v>4219.0813008129999</c:v>
                </c:pt>
                <c:pt idx="4745">
                  <c:v>4217.7601626016176</c:v>
                </c:pt>
                <c:pt idx="4746">
                  <c:v>4199.2642276422675</c:v>
                </c:pt>
                <c:pt idx="4747">
                  <c:v>4136.4837398373893</c:v>
                </c:pt>
                <c:pt idx="4748">
                  <c:v>4148.373983739828</c:v>
                </c:pt>
                <c:pt idx="4749">
                  <c:v>4097.536585365845</c:v>
                </c:pt>
                <c:pt idx="4750">
                  <c:v>4112.0691056910482</c:v>
                </c:pt>
                <c:pt idx="4751">
                  <c:v>4214.4308943089336</c:v>
                </c:pt>
                <c:pt idx="4752">
                  <c:v>4179.4471544715352</c:v>
                </c:pt>
                <c:pt idx="4753">
                  <c:v>4168.8780487804779</c:v>
                </c:pt>
                <c:pt idx="4754">
                  <c:v>4221.0365853658441</c:v>
                </c:pt>
                <c:pt idx="4755">
                  <c:v>4221.7235772357626</c:v>
                </c:pt>
                <c:pt idx="4756">
                  <c:v>4197.9430894308844</c:v>
                </c:pt>
                <c:pt idx="4757">
                  <c:v>4178.7601626016158</c:v>
                </c:pt>
                <c:pt idx="4758">
                  <c:v>4140.4471544715352</c:v>
                </c:pt>
                <c:pt idx="4759">
                  <c:v>4161.5853658536489</c:v>
                </c:pt>
                <c:pt idx="4760">
                  <c:v>4098.8577235772264</c:v>
                </c:pt>
                <c:pt idx="4761">
                  <c:v>4090.2439024390155</c:v>
                </c:pt>
                <c:pt idx="4762">
                  <c:v>4092.8861788617801</c:v>
                </c:pt>
                <c:pt idx="4763">
                  <c:v>4084.9593495934878</c:v>
                </c:pt>
                <c:pt idx="4764">
                  <c:v>4082.3170731707232</c:v>
                </c:pt>
                <c:pt idx="4765">
                  <c:v>4082.3170731707232</c:v>
                </c:pt>
                <c:pt idx="4766">
                  <c:v>4084.325203252024</c:v>
                </c:pt>
                <c:pt idx="4767">
                  <c:v>4042.0487804877962</c:v>
                </c:pt>
                <c:pt idx="4768">
                  <c:v>4135.1626016260079</c:v>
                </c:pt>
                <c:pt idx="4769">
                  <c:v>4182.0894308942998</c:v>
                </c:pt>
                <c:pt idx="4770">
                  <c:v>4271.9268292682837</c:v>
                </c:pt>
                <c:pt idx="4771">
                  <c:v>4437.0691056910473</c:v>
                </c:pt>
                <c:pt idx="4772">
                  <c:v>4448.959349593486</c:v>
                </c:pt>
                <c:pt idx="4773">
                  <c:v>4442.3536585365755</c:v>
                </c:pt>
                <c:pt idx="4774">
                  <c:v>4481.9878048780383</c:v>
                </c:pt>
                <c:pt idx="4775">
                  <c:v>4439.0243902438924</c:v>
                </c:pt>
                <c:pt idx="4776">
                  <c:v>4359.7560975609658</c:v>
                </c:pt>
                <c:pt idx="4777">
                  <c:v>4310.873983739828</c:v>
                </c:pt>
                <c:pt idx="4778">
                  <c:v>4329.3699186991771</c:v>
                </c:pt>
                <c:pt idx="4779">
                  <c:v>4332.0121951219407</c:v>
                </c:pt>
                <c:pt idx="4780">
                  <c:v>4286.4593495934851</c:v>
                </c:pt>
                <c:pt idx="4781">
                  <c:v>4231.6056910569005</c:v>
                </c:pt>
                <c:pt idx="4782">
                  <c:v>4273.2479674796641</c:v>
                </c:pt>
                <c:pt idx="4783">
                  <c:v>4255.3861788617787</c:v>
                </c:pt>
                <c:pt idx="4784">
                  <c:v>4242.1747967479578</c:v>
                </c:pt>
                <c:pt idx="4785">
                  <c:v>4300.9918699186892</c:v>
                </c:pt>
                <c:pt idx="4786">
                  <c:v>4360.4430894308844</c:v>
                </c:pt>
                <c:pt idx="4787">
                  <c:v>4412.6016260162496</c:v>
                </c:pt>
                <c:pt idx="4788">
                  <c:v>4421.2154471544618</c:v>
                </c:pt>
                <c:pt idx="4789">
                  <c:v>4445.6300813008029</c:v>
                </c:pt>
                <c:pt idx="4790">
                  <c:v>4468.7764227642183</c:v>
                </c:pt>
                <c:pt idx="4791">
                  <c:v>4460.8495934959255</c:v>
                </c:pt>
                <c:pt idx="4792">
                  <c:v>4481.9878048780392</c:v>
                </c:pt>
                <c:pt idx="4793">
                  <c:v>4481.3008130081207</c:v>
                </c:pt>
                <c:pt idx="4794">
                  <c:v>4495.8333333333239</c:v>
                </c:pt>
                <c:pt idx="4795">
                  <c:v>4522.2560975609649</c:v>
                </c:pt>
                <c:pt idx="4796">
                  <c:v>4466.1341463414528</c:v>
                </c:pt>
                <c:pt idx="4797">
                  <c:v>4462.1707317073069</c:v>
                </c:pt>
                <c:pt idx="4798">
                  <c:v>4458.2073170731601</c:v>
                </c:pt>
                <c:pt idx="4799">
                  <c:v>4473.373983739828</c:v>
                </c:pt>
                <c:pt idx="4800">
                  <c:v>4518.2926829268199</c:v>
                </c:pt>
                <c:pt idx="4801">
                  <c:v>4483.3089430894215</c:v>
                </c:pt>
                <c:pt idx="4802">
                  <c:v>4548.0447154471449</c:v>
                </c:pt>
                <c:pt idx="4803">
                  <c:v>4564.5325203251941</c:v>
                </c:pt>
                <c:pt idx="4804">
                  <c:v>4569.8170731707232</c:v>
                </c:pt>
                <c:pt idx="4805">
                  <c:v>4561.2560975609658</c:v>
                </c:pt>
                <c:pt idx="4806">
                  <c:v>4581.707317073161</c:v>
                </c:pt>
                <c:pt idx="4807">
                  <c:v>4614.7357723577143</c:v>
                </c:pt>
                <c:pt idx="4808">
                  <c:v>4655.0569105690965</c:v>
                </c:pt>
                <c:pt idx="4809">
                  <c:v>4602.2113821138119</c:v>
                </c:pt>
                <c:pt idx="4810">
                  <c:v>4596.2398373983651</c:v>
                </c:pt>
                <c:pt idx="4811">
                  <c:v>4617.3780487804788</c:v>
                </c:pt>
                <c:pt idx="4812">
                  <c:v>4598.247967479665</c:v>
                </c:pt>
                <c:pt idx="4813">
                  <c:v>4533.5121951219407</c:v>
                </c:pt>
                <c:pt idx="4814">
                  <c:v>4526.9065040650303</c:v>
                </c:pt>
                <c:pt idx="4815">
                  <c:v>4601.5243902438915</c:v>
                </c:pt>
                <c:pt idx="4816">
                  <c:v>4640.5243902438924</c:v>
                </c:pt>
                <c:pt idx="4817">
                  <c:v>4627.3130081300706</c:v>
                </c:pt>
                <c:pt idx="4818">
                  <c:v>4669.5894308942979</c:v>
                </c:pt>
                <c:pt idx="4819">
                  <c:v>4672.2317073170625</c:v>
                </c:pt>
                <c:pt idx="4820">
                  <c:v>4694.0040650406399</c:v>
                </c:pt>
                <c:pt idx="4821">
                  <c:v>4734.3252032520213</c:v>
                </c:pt>
                <c:pt idx="4822">
                  <c:v>4771.9512195121833</c:v>
                </c:pt>
                <c:pt idx="4823">
                  <c:v>4835.3658536585253</c:v>
                </c:pt>
                <c:pt idx="4824">
                  <c:v>4779.8780487804761</c:v>
                </c:pt>
                <c:pt idx="4825">
                  <c:v>4777.2357723577115</c:v>
                </c:pt>
                <c:pt idx="4826">
                  <c:v>4822.1544715447044</c:v>
                </c:pt>
                <c:pt idx="4827">
                  <c:v>4785.1626016260052</c:v>
                </c:pt>
                <c:pt idx="4828">
                  <c:v>4782.5203252032416</c:v>
                </c:pt>
                <c:pt idx="4829">
                  <c:v>4733.6382113821028</c:v>
                </c:pt>
                <c:pt idx="4830">
                  <c:v>4795.7317073170625</c:v>
                </c:pt>
                <c:pt idx="4831">
                  <c:v>4905.3861788617787</c:v>
                </c:pt>
                <c:pt idx="4832">
                  <c:v>4912.6788617886077</c:v>
                </c:pt>
                <c:pt idx="4833">
                  <c:v>4881.6056910569005</c:v>
                </c:pt>
                <c:pt idx="4834">
                  <c:v>4838.6951219512093</c:v>
                </c:pt>
                <c:pt idx="4835">
                  <c:v>4857.1910569105585</c:v>
                </c:pt>
                <c:pt idx="4836">
                  <c:v>4878.9634146341359</c:v>
                </c:pt>
                <c:pt idx="4837">
                  <c:v>4877.0081300812908</c:v>
                </c:pt>
                <c:pt idx="4838">
                  <c:v>4935.7723577235674</c:v>
                </c:pt>
                <c:pt idx="4839">
                  <c:v>4943.0650406503964</c:v>
                </c:pt>
                <c:pt idx="4840">
                  <c:v>4920.6056910569005</c:v>
                </c:pt>
                <c:pt idx="4841">
                  <c:v>5063.9227642276319</c:v>
                </c:pt>
                <c:pt idx="4842">
                  <c:v>5063.288617886169</c:v>
                </c:pt>
                <c:pt idx="4843">
                  <c:v>4933.1300813008029</c:v>
                </c:pt>
                <c:pt idx="4844">
                  <c:v>4941.0569105690947</c:v>
                </c:pt>
                <c:pt idx="4845">
                  <c:v>4914.6341463414528</c:v>
                </c:pt>
                <c:pt idx="4846">
                  <c:v>4961.5609756097447</c:v>
                </c:pt>
                <c:pt idx="4847">
                  <c:v>5030.2601626016149</c:v>
                </c:pt>
                <c:pt idx="4848">
                  <c:v>5074.4918699186865</c:v>
                </c:pt>
                <c:pt idx="4849">
                  <c:v>5077.8211382113705</c:v>
                </c:pt>
                <c:pt idx="4850">
                  <c:v>5058.6382113821019</c:v>
                </c:pt>
                <c:pt idx="4851">
                  <c:v>5040.1422764227518</c:v>
                </c:pt>
                <c:pt idx="4852">
                  <c:v>5059.9593495934841</c:v>
                </c:pt>
                <c:pt idx="4853">
                  <c:v>5052.0325203251923</c:v>
                </c:pt>
                <c:pt idx="4854">
                  <c:v>5036.8658536585253</c:v>
                </c:pt>
                <c:pt idx="4855">
                  <c:v>5059.9593495934841</c:v>
                </c:pt>
                <c:pt idx="4856">
                  <c:v>5074.4918699186874</c:v>
                </c:pt>
                <c:pt idx="4857">
                  <c:v>5143.8780487804761</c:v>
                </c:pt>
                <c:pt idx="4858">
                  <c:v>5046.1138211381995</c:v>
                </c:pt>
                <c:pt idx="4859">
                  <c:v>5062.6016260162478</c:v>
                </c:pt>
                <c:pt idx="4860">
                  <c:v>5157.7235772357599</c:v>
                </c:pt>
                <c:pt idx="4861">
                  <c:v>5112.1707317073051</c:v>
                </c:pt>
                <c:pt idx="4862">
                  <c:v>5069.8943089430777</c:v>
                </c:pt>
                <c:pt idx="4863">
                  <c:v>5071.2154471544591</c:v>
                </c:pt>
                <c:pt idx="4864">
                  <c:v>5102.2357723577115</c:v>
                </c:pt>
                <c:pt idx="4865">
                  <c:v>5045.4268292682809</c:v>
                </c:pt>
                <c:pt idx="4866">
                  <c:v>5007.8008130081189</c:v>
                </c:pt>
                <c:pt idx="4867">
                  <c:v>4993.2682926829157</c:v>
                </c:pt>
                <c:pt idx="4868">
                  <c:v>5014.4065040650294</c:v>
                </c:pt>
                <c:pt idx="4869">
                  <c:v>5041.463414634135</c:v>
                </c:pt>
                <c:pt idx="4870">
                  <c:v>5003.837398373973</c:v>
                </c:pt>
                <c:pt idx="4871">
                  <c:v>4984.0203252032416</c:v>
                </c:pt>
                <c:pt idx="4872">
                  <c:v>4998.5528455284448</c:v>
                </c:pt>
                <c:pt idx="4873">
                  <c:v>4965.5243902438924</c:v>
                </c:pt>
                <c:pt idx="4874">
                  <c:v>4857.8252032520231</c:v>
                </c:pt>
                <c:pt idx="4875">
                  <c:v>4917.9634146341359</c:v>
                </c:pt>
                <c:pt idx="4876">
                  <c:v>4862.4756097560876</c:v>
                </c:pt>
                <c:pt idx="4877">
                  <c:v>4765.3455284552747</c:v>
                </c:pt>
                <c:pt idx="4878">
                  <c:v>4752.8211382113723</c:v>
                </c:pt>
                <c:pt idx="4879">
                  <c:v>4695.3252032520222</c:v>
                </c:pt>
                <c:pt idx="4880">
                  <c:v>4653.7357723577143</c:v>
                </c:pt>
                <c:pt idx="4881">
                  <c:v>4673.5528455284457</c:v>
                </c:pt>
                <c:pt idx="4882">
                  <c:v>4515.0162601625916</c:v>
                </c:pt>
                <c:pt idx="4883">
                  <c:v>4397.4349593495845</c:v>
                </c:pt>
                <c:pt idx="4884">
                  <c:v>4386.1788617886086</c:v>
                </c:pt>
                <c:pt idx="4885">
                  <c:v>4461.4837398373884</c:v>
                </c:pt>
                <c:pt idx="4886">
                  <c:v>4491.8699186991762</c:v>
                </c:pt>
                <c:pt idx="4887">
                  <c:v>4501.8048780487698</c:v>
                </c:pt>
                <c:pt idx="4888">
                  <c:v>4471.4186991869801</c:v>
                </c:pt>
                <c:pt idx="4889">
                  <c:v>4363.0853658536471</c:v>
                </c:pt>
                <c:pt idx="4890">
                  <c:v>4392.7845528455173</c:v>
                </c:pt>
                <c:pt idx="4891">
                  <c:v>4395.4268292682818</c:v>
                </c:pt>
                <c:pt idx="4892">
                  <c:v>4388.1869918699076</c:v>
                </c:pt>
                <c:pt idx="4893">
                  <c:v>4457.5203252032406</c:v>
                </c:pt>
                <c:pt idx="4894">
                  <c:v>4554.6504065040535</c:v>
                </c:pt>
                <c:pt idx="4895">
                  <c:v>4666.9471544715334</c:v>
                </c:pt>
                <c:pt idx="4896">
                  <c:v>4682.8008130081189</c:v>
                </c:pt>
                <c:pt idx="4897">
                  <c:v>4686.0772357723463</c:v>
                </c:pt>
                <c:pt idx="4898">
                  <c:v>4699.9756097560867</c:v>
                </c:pt>
                <c:pt idx="4899">
                  <c:v>4692.0487804877939</c:v>
                </c:pt>
                <c:pt idx="4900">
                  <c:v>4666.2601626016149</c:v>
                </c:pt>
                <c:pt idx="4901">
                  <c:v>4637.1951219512084</c:v>
                </c:pt>
                <c:pt idx="4902">
                  <c:v>4576.422764227631</c:v>
                </c:pt>
                <c:pt idx="4903">
                  <c:v>4644.4878048780374</c:v>
                </c:pt>
                <c:pt idx="4904">
                  <c:v>4655.6910569105585</c:v>
                </c:pt>
                <c:pt idx="4905">
                  <c:v>4657.0121951219398</c:v>
                </c:pt>
                <c:pt idx="4906">
                  <c:v>4706.5813008129962</c:v>
                </c:pt>
                <c:pt idx="4907">
                  <c:v>4705.2601626016149</c:v>
                </c:pt>
                <c:pt idx="4908">
                  <c:v>4734.9593495934851</c:v>
                </c:pt>
                <c:pt idx="4909">
                  <c:v>4750.8130081300696</c:v>
                </c:pt>
                <c:pt idx="4910">
                  <c:v>4742.8861788617769</c:v>
                </c:pt>
                <c:pt idx="4911">
                  <c:v>4730.9959349593382</c:v>
                </c:pt>
                <c:pt idx="4912">
                  <c:v>4702.6178861788494</c:v>
                </c:pt>
                <c:pt idx="4913">
                  <c:v>4736.2804878048655</c:v>
                </c:pt>
                <c:pt idx="4914">
                  <c:v>4775.2804878048655</c:v>
                </c:pt>
                <c:pt idx="4915">
                  <c:v>4782.5203252032397</c:v>
                </c:pt>
                <c:pt idx="4916">
                  <c:v>4974.7723577235638</c:v>
                </c:pt>
                <c:pt idx="4917">
                  <c:v>5013.719512195109</c:v>
                </c:pt>
                <c:pt idx="4918">
                  <c:v>4979.3699186991735</c:v>
                </c:pt>
                <c:pt idx="4919">
                  <c:v>5003.8373983739712</c:v>
                </c:pt>
                <c:pt idx="4920">
                  <c:v>4973.4512195121824</c:v>
                </c:pt>
                <c:pt idx="4921">
                  <c:v>4974.7723577235638</c:v>
                </c:pt>
                <c:pt idx="4922">
                  <c:v>4952.3130081300678</c:v>
                </c:pt>
                <c:pt idx="4923">
                  <c:v>4964.8373983739702</c:v>
                </c:pt>
                <c:pt idx="4924">
                  <c:v>4878.9634146341332</c:v>
                </c:pt>
                <c:pt idx="4925">
                  <c:v>4920.6056910568977</c:v>
                </c:pt>
                <c:pt idx="4926">
                  <c:v>4895.5040650406381</c:v>
                </c:pt>
                <c:pt idx="4927">
                  <c:v>4881.6056910568986</c:v>
                </c:pt>
                <c:pt idx="4928">
                  <c:v>4805.6666666666542</c:v>
                </c:pt>
                <c:pt idx="4929">
                  <c:v>4836.052845528442</c:v>
                </c:pt>
                <c:pt idx="4930">
                  <c:v>4855.1829268292549</c:v>
                </c:pt>
                <c:pt idx="4931">
                  <c:v>4788.4918699186856</c:v>
                </c:pt>
                <c:pt idx="4932">
                  <c:v>4795.7317073170598</c:v>
                </c:pt>
                <c:pt idx="4933">
                  <c:v>4734.3252032520195</c:v>
                </c:pt>
                <c:pt idx="4934">
                  <c:v>4719.1056910568968</c:v>
                </c:pt>
                <c:pt idx="4935">
                  <c:v>4641.8455284552711</c:v>
                </c:pt>
                <c:pt idx="4936">
                  <c:v>4621.3414634146202</c:v>
                </c:pt>
                <c:pt idx="4937">
                  <c:v>4673.5528455284411</c:v>
                </c:pt>
                <c:pt idx="4938">
                  <c:v>4676.8292682926685</c:v>
                </c:pt>
                <c:pt idx="4939">
                  <c:v>4815.5487804877903</c:v>
                </c:pt>
                <c:pt idx="4940">
                  <c:v>4803.0243902438879</c:v>
                </c:pt>
                <c:pt idx="4941">
                  <c:v>4864.4308943089281</c:v>
                </c:pt>
                <c:pt idx="4942">
                  <c:v>4802.3373983739693</c:v>
                </c:pt>
                <c:pt idx="4943">
                  <c:v>4828.7601626016103</c:v>
                </c:pt>
                <c:pt idx="4944">
                  <c:v>4694.0040650406354</c:v>
                </c:pt>
                <c:pt idx="4945">
                  <c:v>4578.4308943089281</c:v>
                </c:pt>
                <c:pt idx="4946">
                  <c:v>4622.0284552845378</c:v>
                </c:pt>
                <c:pt idx="4947">
                  <c:v>4680.7926829268145</c:v>
                </c:pt>
                <c:pt idx="4948">
                  <c:v>4645.1219512194966</c:v>
                </c:pt>
                <c:pt idx="4949">
                  <c:v>4595.6056910568959</c:v>
                </c:pt>
                <c:pt idx="4950">
                  <c:v>4603.5325203251878</c:v>
                </c:pt>
                <c:pt idx="4951">
                  <c:v>4742.8861788617733</c:v>
                </c:pt>
                <c:pt idx="4952">
                  <c:v>4729.6747967479514</c:v>
                </c:pt>
                <c:pt idx="4953">
                  <c:v>4820.8333333333176</c:v>
                </c:pt>
                <c:pt idx="4954">
                  <c:v>4865.1178861788458</c:v>
                </c:pt>
                <c:pt idx="4955">
                  <c:v>4905.3861788617724</c:v>
                </c:pt>
                <c:pt idx="4956">
                  <c:v>4884.2479674796577</c:v>
                </c:pt>
                <c:pt idx="4957">
                  <c:v>4919.2845528455118</c:v>
                </c:pt>
                <c:pt idx="4958">
                  <c:v>4957.5975609755933</c:v>
                </c:pt>
                <c:pt idx="4959">
                  <c:v>5017.6829268292513</c:v>
                </c:pt>
                <c:pt idx="4960">
                  <c:v>5017.0487804877885</c:v>
                </c:pt>
                <c:pt idx="4961">
                  <c:v>4936.4593495934796</c:v>
                </c:pt>
                <c:pt idx="4962">
                  <c:v>4974.7723577235602</c:v>
                </c:pt>
                <c:pt idx="4963">
                  <c:v>5025.6097560975431</c:v>
                </c:pt>
                <c:pt idx="4964">
                  <c:v>5065.2439024390069</c:v>
                </c:pt>
                <c:pt idx="4965">
                  <c:v>5073.8577235772182</c:v>
                </c:pt>
                <c:pt idx="4966">
                  <c:v>5099.5934959349415</c:v>
                </c:pt>
                <c:pt idx="4967">
                  <c:v>5109.5284552845351</c:v>
                </c:pt>
                <c:pt idx="4968">
                  <c:v>4949.6707317073005</c:v>
                </c:pt>
                <c:pt idx="4969">
                  <c:v>4997.2317073170561</c:v>
                </c:pt>
                <c:pt idx="4970">
                  <c:v>4989.3048780487634</c:v>
                </c:pt>
                <c:pt idx="4971">
                  <c:v>4999.1869918699022</c:v>
                </c:pt>
                <c:pt idx="4972">
                  <c:v>5040.1422764227473</c:v>
                </c:pt>
                <c:pt idx="4973">
                  <c:v>5086.3821138211206</c:v>
                </c:pt>
                <c:pt idx="4974">
                  <c:v>5057.3170731707141</c:v>
                </c:pt>
                <c:pt idx="4975">
                  <c:v>5152.4390243902253</c:v>
                </c:pt>
                <c:pt idx="4976">
                  <c:v>5241.6422764227445</c:v>
                </c:pt>
                <c:pt idx="4977">
                  <c:v>5215.8536585365664</c:v>
                </c:pt>
                <c:pt idx="4978">
                  <c:v>5224.4674796747777</c:v>
                </c:pt>
                <c:pt idx="4979">
                  <c:v>5264.7357723577052</c:v>
                </c:pt>
                <c:pt idx="4980">
                  <c:v>5238.3130081300624</c:v>
                </c:pt>
                <c:pt idx="4981">
                  <c:v>5264.7357723577052</c:v>
                </c:pt>
                <c:pt idx="4982">
                  <c:v>5187.4756097560794</c:v>
                </c:pt>
                <c:pt idx="4983">
                  <c:v>5205.28455284551</c:v>
                </c:pt>
                <c:pt idx="4984">
                  <c:v>5276.6260162601438</c:v>
                </c:pt>
                <c:pt idx="4985">
                  <c:v>5270.0203252032343</c:v>
                </c:pt>
                <c:pt idx="4986">
                  <c:v>5264.1016260162423</c:v>
                </c:pt>
                <c:pt idx="4987">
                  <c:v>5289.2032520325029</c:v>
                </c:pt>
                <c:pt idx="4988">
                  <c:v>5258.8170731707141</c:v>
                </c:pt>
                <c:pt idx="4989">
                  <c:v>5224.4674796747795</c:v>
                </c:pt>
                <c:pt idx="4990">
                  <c:v>5223.1463414633972</c:v>
                </c:pt>
                <c:pt idx="4991">
                  <c:v>5154.447154471527</c:v>
                </c:pt>
                <c:pt idx="4992">
                  <c:v>5124.6951219512021</c:v>
                </c:pt>
                <c:pt idx="4993">
                  <c:v>5110.8495934959183</c:v>
                </c:pt>
                <c:pt idx="4994">
                  <c:v>5159.0447154471367</c:v>
                </c:pt>
                <c:pt idx="4995">
                  <c:v>5277.947154471527</c:v>
                </c:pt>
                <c:pt idx="4996">
                  <c:v>5302.4146341463238</c:v>
                </c:pt>
                <c:pt idx="4997">
                  <c:v>5261.4593495934796</c:v>
                </c:pt>
                <c:pt idx="4998">
                  <c:v>5336.7642276422603</c:v>
                </c:pt>
                <c:pt idx="4999">
                  <c:v>5225.7886178861627</c:v>
                </c:pt>
                <c:pt idx="5000">
                  <c:v>5279.2682926829102</c:v>
                </c:pt>
                <c:pt idx="5001">
                  <c:v>5336.0772357723408</c:v>
                </c:pt>
                <c:pt idx="5002">
                  <c:v>5383.6382113820973</c:v>
                </c:pt>
                <c:pt idx="5003">
                  <c:v>5357.902439024374</c:v>
                </c:pt>
                <c:pt idx="5004">
                  <c:v>5371.1138211381949</c:v>
                </c:pt>
                <c:pt idx="5005">
                  <c:v>5390.2439024390069</c:v>
                </c:pt>
                <c:pt idx="5006">
                  <c:v>5432.5203252032343</c:v>
                </c:pt>
                <c:pt idx="5007">
                  <c:v>5487.3739837398207</c:v>
                </c:pt>
                <c:pt idx="5008">
                  <c:v>5639.3048780487634</c:v>
                </c:pt>
                <c:pt idx="5009">
                  <c:v>5688.821138211365</c:v>
                </c:pt>
                <c:pt idx="5010">
                  <c:v>5589.7357723577061</c:v>
                </c:pt>
                <c:pt idx="5011">
                  <c:v>5602.3130081300642</c:v>
                </c:pt>
                <c:pt idx="5012">
                  <c:v>5568.5975609755924</c:v>
                </c:pt>
                <c:pt idx="5013">
                  <c:v>5614.2032520325029</c:v>
                </c:pt>
                <c:pt idx="5014">
                  <c:v>5707.317073170715</c:v>
                </c:pt>
                <c:pt idx="5015">
                  <c:v>5709.3252032520168</c:v>
                </c:pt>
                <c:pt idx="5016">
                  <c:v>5646.5447154471385</c:v>
                </c:pt>
                <c:pt idx="5017">
                  <c:v>5680.2601626016085</c:v>
                </c:pt>
                <c:pt idx="5018">
                  <c:v>5614.8373983739666</c:v>
                </c:pt>
                <c:pt idx="5019">
                  <c:v>5449.695121951203</c:v>
                </c:pt>
                <c:pt idx="5020">
                  <c:v>5531.6056910568932</c:v>
                </c:pt>
                <c:pt idx="5021">
                  <c:v>5604.2682926829093</c:v>
                </c:pt>
                <c:pt idx="5022">
                  <c:v>5643.2682926829093</c:v>
                </c:pt>
                <c:pt idx="5023">
                  <c:v>5620.8089430894133</c:v>
                </c:pt>
                <c:pt idx="5024">
                  <c:v>5663.7195121951036</c:v>
                </c:pt>
                <c:pt idx="5025">
                  <c:v>5592.3780487804697</c:v>
                </c:pt>
                <c:pt idx="5026">
                  <c:v>5717.2520325203068</c:v>
                </c:pt>
                <c:pt idx="5027">
                  <c:v>5727.1341463414446</c:v>
                </c:pt>
                <c:pt idx="5028">
                  <c:v>5728.455284552826</c:v>
                </c:pt>
                <c:pt idx="5029">
                  <c:v>5724.4918699186801</c:v>
                </c:pt>
                <c:pt idx="5030">
                  <c:v>5669.0040650406308</c:v>
                </c:pt>
                <c:pt idx="5031">
                  <c:v>5727.1341463414437</c:v>
                </c:pt>
                <c:pt idx="5032">
                  <c:v>5781.3008130081098</c:v>
                </c:pt>
                <c:pt idx="5033">
                  <c:v>5746.9512195121752</c:v>
                </c:pt>
                <c:pt idx="5034">
                  <c:v>5750.2804878048573</c:v>
                </c:pt>
                <c:pt idx="5035">
                  <c:v>5715.9308943089227</c:v>
                </c:pt>
                <c:pt idx="5036">
                  <c:v>5671.0121951219307</c:v>
                </c:pt>
                <c:pt idx="5037">
                  <c:v>5674.28861788616</c:v>
                </c:pt>
                <c:pt idx="5038">
                  <c:v>6057.4186991869719</c:v>
                </c:pt>
                <c:pt idx="5039">
                  <c:v>6044.2073170731501</c:v>
                </c:pt>
                <c:pt idx="5040">
                  <c:v>6038.2886178861581</c:v>
                </c:pt>
                <c:pt idx="5041">
                  <c:v>6016.4634146341259</c:v>
                </c:pt>
                <c:pt idx="5042">
                  <c:v>6052.8211382113614</c:v>
                </c:pt>
                <c:pt idx="5043">
                  <c:v>6001.2967479674589</c:v>
                </c:pt>
                <c:pt idx="5044">
                  <c:v>6043.5731707316863</c:v>
                </c:pt>
                <c:pt idx="5045">
                  <c:v>5982.8008130081098</c:v>
                </c:pt>
                <c:pt idx="5046">
                  <c:v>6009.8577235772145</c:v>
                </c:pt>
                <c:pt idx="5047">
                  <c:v>5990.7276422764016</c:v>
                </c:pt>
                <c:pt idx="5048">
                  <c:v>5990.7276422764016</c:v>
                </c:pt>
                <c:pt idx="5049">
                  <c:v>5905.4878048780283</c:v>
                </c:pt>
                <c:pt idx="5050">
                  <c:v>5834.833333333313</c:v>
                </c:pt>
                <c:pt idx="5051">
                  <c:v>5827.540650406484</c:v>
                </c:pt>
                <c:pt idx="5052">
                  <c:v>5793.1910569105494</c:v>
                </c:pt>
                <c:pt idx="5053">
                  <c:v>5850.6869918698994</c:v>
                </c:pt>
                <c:pt idx="5054">
                  <c:v>5822.9430894308744</c:v>
                </c:pt>
                <c:pt idx="5055">
                  <c:v>5852.0081300812808</c:v>
                </c:pt>
                <c:pt idx="5056">
                  <c:v>5814.3292682926622</c:v>
                </c:pt>
                <c:pt idx="5057">
                  <c:v>5875.788617886159</c:v>
                </c:pt>
                <c:pt idx="5058">
                  <c:v>5859.247967479655</c:v>
                </c:pt>
                <c:pt idx="5059">
                  <c:v>5849.3658536585162</c:v>
                </c:pt>
                <c:pt idx="5060">
                  <c:v>5733.7398373983542</c:v>
                </c:pt>
                <c:pt idx="5061">
                  <c:v>5700.7113821138018</c:v>
                </c:pt>
                <c:pt idx="5062">
                  <c:v>5701.3983739837204</c:v>
                </c:pt>
                <c:pt idx="5063">
                  <c:v>5673.6544715446962</c:v>
                </c:pt>
                <c:pt idx="5064">
                  <c:v>5624.7723577235583</c:v>
                </c:pt>
                <c:pt idx="5065">
                  <c:v>5710.6463414633954</c:v>
                </c:pt>
                <c:pt idx="5066">
                  <c:v>5713.288617886159</c:v>
                </c:pt>
                <c:pt idx="5067">
                  <c:v>5722.5365853658341</c:v>
                </c:pt>
                <c:pt idx="5068">
                  <c:v>5751.6016260162414</c:v>
                </c:pt>
                <c:pt idx="5069">
                  <c:v>5727.1341463414446</c:v>
                </c:pt>
                <c:pt idx="5070">
                  <c:v>5720.5284552845342</c:v>
                </c:pt>
                <c:pt idx="5071">
                  <c:v>5749.5934959349406</c:v>
                </c:pt>
                <c:pt idx="5072">
                  <c:v>5694.1056910568923</c:v>
                </c:pt>
                <c:pt idx="5073">
                  <c:v>5545.5040650406327</c:v>
                </c:pt>
                <c:pt idx="5074">
                  <c:v>5499.8983739837222</c:v>
                </c:pt>
                <c:pt idx="5075">
                  <c:v>5546.1382113820946</c:v>
                </c:pt>
                <c:pt idx="5076">
                  <c:v>5591.743902439006</c:v>
                </c:pt>
                <c:pt idx="5077">
                  <c:v>5628.7357723577034</c:v>
                </c:pt>
                <c:pt idx="5078">
                  <c:v>5634.0203252032325</c:v>
                </c:pt>
                <c:pt idx="5079">
                  <c:v>5643.2682926829075</c:v>
                </c:pt>
                <c:pt idx="5080">
                  <c:v>5628.0487804877848</c:v>
                </c:pt>
                <c:pt idx="5081">
                  <c:v>5648.5528455284357</c:v>
                </c:pt>
                <c:pt idx="5082">
                  <c:v>5542.1747967479487</c:v>
                </c:pt>
                <c:pt idx="5083">
                  <c:v>5608.2317073170543</c:v>
                </c:pt>
                <c:pt idx="5084">
                  <c:v>5713.9227642276228</c:v>
                </c:pt>
                <c:pt idx="5085">
                  <c:v>5763.4918699186801</c:v>
                </c:pt>
                <c:pt idx="5086">
                  <c:v>5743.6747967479487</c:v>
                </c:pt>
                <c:pt idx="5087">
                  <c:v>5799.7967479674599</c:v>
                </c:pt>
                <c:pt idx="5088">
                  <c:v>5767.455284552826</c:v>
                </c:pt>
                <c:pt idx="5089">
                  <c:v>5763.4918699186792</c:v>
                </c:pt>
                <c:pt idx="5090">
                  <c:v>5786.585365853638</c:v>
                </c:pt>
                <c:pt idx="5091">
                  <c:v>5758.8414634146147</c:v>
                </c:pt>
                <c:pt idx="5092">
                  <c:v>5713.9227642276228</c:v>
                </c:pt>
                <c:pt idx="5093">
                  <c:v>5698.7560975609558</c:v>
                </c:pt>
                <c:pt idx="5094">
                  <c:v>5726.4999999999809</c:v>
                </c:pt>
                <c:pt idx="5095">
                  <c:v>5720.5284552845333</c:v>
                </c:pt>
                <c:pt idx="5096">
                  <c:v>5665.0406504064858</c:v>
                </c:pt>
                <c:pt idx="5097">
                  <c:v>5756.8861788617696</c:v>
                </c:pt>
                <c:pt idx="5098">
                  <c:v>5709.9593495934769</c:v>
                </c:pt>
                <c:pt idx="5099">
                  <c:v>5735.7479674796559</c:v>
                </c:pt>
                <c:pt idx="5100">
                  <c:v>5641.2601626016085</c:v>
                </c:pt>
                <c:pt idx="5101">
                  <c:v>5542.1747967479505</c:v>
                </c:pt>
                <c:pt idx="5102">
                  <c:v>5452.3373983739675</c:v>
                </c:pt>
                <c:pt idx="5103">
                  <c:v>5379.6747967479505</c:v>
                </c:pt>
                <c:pt idx="5104">
                  <c:v>5523.6788617886014</c:v>
                </c:pt>
                <c:pt idx="5105">
                  <c:v>5497.2560975609586</c:v>
                </c:pt>
                <c:pt idx="5106">
                  <c:v>5394.8943089430732</c:v>
                </c:pt>
                <c:pt idx="5107">
                  <c:v>5439.8130081300651</c:v>
                </c:pt>
                <c:pt idx="5108">
                  <c:v>5503.2276422764071</c:v>
                </c:pt>
                <c:pt idx="5109">
                  <c:v>5482.7235772357571</c:v>
                </c:pt>
                <c:pt idx="5110">
                  <c:v>5423.272357723562</c:v>
                </c:pt>
                <c:pt idx="5111">
                  <c:v>5488.6951219512039</c:v>
                </c:pt>
                <c:pt idx="5112">
                  <c:v>5462.272357723562</c:v>
                </c:pt>
                <c:pt idx="5113">
                  <c:v>5453.6585365853507</c:v>
                </c:pt>
                <c:pt idx="5114">
                  <c:v>5437.1707317073024</c:v>
                </c:pt>
                <c:pt idx="5115">
                  <c:v>5432.520325203237</c:v>
                </c:pt>
                <c:pt idx="5116">
                  <c:v>5440.4471544715298</c:v>
                </c:pt>
                <c:pt idx="5117">
                  <c:v>5268.0650406503919</c:v>
                </c:pt>
                <c:pt idx="5118">
                  <c:v>5153.1260162601484</c:v>
                </c:pt>
                <c:pt idx="5119">
                  <c:v>5011.0772357723436</c:v>
                </c:pt>
                <c:pt idx="5120">
                  <c:v>5015.7276422764089</c:v>
                </c:pt>
                <c:pt idx="5121">
                  <c:v>5114.8130081300678</c:v>
                </c:pt>
                <c:pt idx="5122">
                  <c:v>5049.390243902425</c:v>
                </c:pt>
                <c:pt idx="5123">
                  <c:v>5189.4308943089291</c:v>
                </c:pt>
                <c:pt idx="5124">
                  <c:v>5140.5487804877903</c:v>
                </c:pt>
                <c:pt idx="5125">
                  <c:v>5174.2642276422621</c:v>
                </c:pt>
                <c:pt idx="5126">
                  <c:v>5126.7032520325065</c:v>
                </c:pt>
                <c:pt idx="5127">
                  <c:v>5157.0894308942952</c:v>
                </c:pt>
                <c:pt idx="5128">
                  <c:v>5081.7845528455155</c:v>
                </c:pt>
                <c:pt idx="5129">
                  <c:v>5073.8577235772218</c:v>
                </c:pt>
                <c:pt idx="5130">
                  <c:v>5094.3089430894179</c:v>
                </c:pt>
                <c:pt idx="5131">
                  <c:v>5135.9512195121815</c:v>
                </c:pt>
                <c:pt idx="5132">
                  <c:v>5129.345528455272</c:v>
                </c:pt>
                <c:pt idx="5133">
                  <c:v>5135.264227642263</c:v>
                </c:pt>
                <c:pt idx="5134">
                  <c:v>5137.9065040650275</c:v>
                </c:pt>
                <c:pt idx="5135">
                  <c:v>5200.6869918699049</c:v>
                </c:pt>
                <c:pt idx="5136">
                  <c:v>5126.016260162588</c:v>
                </c:pt>
                <c:pt idx="5137">
                  <c:v>5141.8699186991744</c:v>
                </c:pt>
                <c:pt idx="5138">
                  <c:v>5075.8130081300687</c:v>
                </c:pt>
                <c:pt idx="5139">
                  <c:v>5050.0772357723454</c:v>
                </c:pt>
                <c:pt idx="5140">
                  <c:v>5087.0691056910446</c:v>
                </c:pt>
                <c:pt idx="5141">
                  <c:v>5203.3292682926703</c:v>
                </c:pt>
                <c:pt idx="5142">
                  <c:v>5411.382113821126</c:v>
                </c:pt>
                <c:pt idx="5143">
                  <c:v>5495.3008130081171</c:v>
                </c:pt>
                <c:pt idx="5144">
                  <c:v>5422.6382113821019</c:v>
                </c:pt>
                <c:pt idx="5145">
                  <c:v>5448.3739837398252</c:v>
                </c:pt>
                <c:pt idx="5146">
                  <c:v>5464.2276422764098</c:v>
                </c:pt>
                <c:pt idx="5147">
                  <c:v>5390.9308943089309</c:v>
                </c:pt>
                <c:pt idx="5148">
                  <c:v>5412.7032520325083</c:v>
                </c:pt>
                <c:pt idx="5149">
                  <c:v>5445.0975609755978</c:v>
                </c:pt>
                <c:pt idx="5150">
                  <c:v>5429.8780487804761</c:v>
                </c:pt>
                <c:pt idx="5151">
                  <c:v>5491.9715447154358</c:v>
                </c:pt>
                <c:pt idx="5152">
                  <c:v>5536.8902439024268</c:v>
                </c:pt>
                <c:pt idx="5153">
                  <c:v>5532.2926829268172</c:v>
                </c:pt>
                <c:pt idx="5154">
                  <c:v>5570.6056910568986</c:v>
                </c:pt>
                <c:pt idx="5155">
                  <c:v>5601.6260162601511</c:v>
                </c:pt>
                <c:pt idx="5156">
                  <c:v>5609.5528455284439</c:v>
                </c:pt>
                <c:pt idx="5157">
                  <c:v>5657.800813008118</c:v>
                </c:pt>
                <c:pt idx="5158">
                  <c:v>5678.2520325203122</c:v>
                </c:pt>
                <c:pt idx="5159">
                  <c:v>5756.1991869918565</c:v>
                </c:pt>
                <c:pt idx="5160">
                  <c:v>5717.2520325203113</c:v>
                </c:pt>
                <c:pt idx="5161">
                  <c:v>5789.2276422764089</c:v>
                </c:pt>
                <c:pt idx="5162">
                  <c:v>5822.9430894308807</c:v>
                </c:pt>
                <c:pt idx="5163">
                  <c:v>5838.1097560975477</c:v>
                </c:pt>
                <c:pt idx="5164">
                  <c:v>5838.1097560975477</c:v>
                </c:pt>
                <c:pt idx="5165">
                  <c:v>5869.182926829254</c:v>
                </c:pt>
                <c:pt idx="5166">
                  <c:v>5904.8536585365709</c:v>
                </c:pt>
                <c:pt idx="5167">
                  <c:v>5951.7276422764071</c:v>
                </c:pt>
                <c:pt idx="5168">
                  <c:v>5902.2113821138055</c:v>
                </c:pt>
                <c:pt idx="5169">
                  <c:v>5665.727642276408</c:v>
                </c:pt>
                <c:pt idx="5170">
                  <c:v>5813.0081300812863</c:v>
                </c:pt>
                <c:pt idx="5171">
                  <c:v>5768.0894308942943</c:v>
                </c:pt>
                <c:pt idx="5172">
                  <c:v>5720.5284552845378</c:v>
                </c:pt>
                <c:pt idx="5173">
                  <c:v>5681.5813008129935</c:v>
                </c:pt>
                <c:pt idx="5174">
                  <c:v>5727.8211382113668</c:v>
                </c:pt>
                <c:pt idx="5175">
                  <c:v>5653.1504065040499</c:v>
                </c:pt>
                <c:pt idx="5176">
                  <c:v>5634.6544715447008</c:v>
                </c:pt>
                <c:pt idx="5177">
                  <c:v>5696.7479674796605</c:v>
                </c:pt>
                <c:pt idx="5178">
                  <c:v>5752.9227642276282</c:v>
                </c:pt>
                <c:pt idx="5179">
                  <c:v>5748.9593495934823</c:v>
                </c:pt>
                <c:pt idx="5180">
                  <c:v>5752.2357723577097</c:v>
                </c:pt>
                <c:pt idx="5181">
                  <c:v>5785.9512195121815</c:v>
                </c:pt>
                <c:pt idx="5182">
                  <c:v>5846.0365853658395</c:v>
                </c:pt>
                <c:pt idx="5183">
                  <c:v>5807.0894308942943</c:v>
                </c:pt>
                <c:pt idx="5184">
                  <c:v>5805.0813008129935</c:v>
                </c:pt>
                <c:pt idx="5185">
                  <c:v>5842.0731707316927</c:v>
                </c:pt>
                <c:pt idx="5186">
                  <c:v>5731.7845528455146</c:v>
                </c:pt>
                <c:pt idx="5187">
                  <c:v>5722.5365853658395</c:v>
                </c:pt>
                <c:pt idx="5188">
                  <c:v>5630.056910569092</c:v>
                </c:pt>
                <c:pt idx="5189">
                  <c:v>5575.2032520325074</c:v>
                </c:pt>
                <c:pt idx="5190">
                  <c:v>5548.7804878048646</c:v>
                </c:pt>
                <c:pt idx="5191">
                  <c:v>5581.808943089417</c:v>
                </c:pt>
                <c:pt idx="5192">
                  <c:v>5535.5691056910428</c:v>
                </c:pt>
                <c:pt idx="5193">
                  <c:v>5473.4756097560839</c:v>
                </c:pt>
                <c:pt idx="5194">
                  <c:v>5669.6910569105539</c:v>
                </c:pt>
                <c:pt idx="5195">
                  <c:v>5741.6666666666524</c:v>
                </c:pt>
                <c:pt idx="5196">
                  <c:v>5628.0487804877912</c:v>
                </c:pt>
                <c:pt idx="5197">
                  <c:v>5616.8455284552701</c:v>
                </c:pt>
                <c:pt idx="5198">
                  <c:v>5569.2845528455136</c:v>
                </c:pt>
                <c:pt idx="5199">
                  <c:v>5528.9634146341314</c:v>
                </c:pt>
                <c:pt idx="5200">
                  <c:v>5462.9065040650257</c:v>
                </c:pt>
                <c:pt idx="5201">
                  <c:v>5414.024390243887</c:v>
                </c:pt>
                <c:pt idx="5202">
                  <c:v>5388.9227642276273</c:v>
                </c:pt>
                <c:pt idx="5203">
                  <c:v>5427.9227642276273</c:v>
                </c:pt>
                <c:pt idx="5204">
                  <c:v>5337.3983739837249</c:v>
                </c:pt>
                <c:pt idx="5205">
                  <c:v>5281.9105691056766</c:v>
                </c:pt>
                <c:pt idx="5206">
                  <c:v>5333.4349593495781</c:v>
                </c:pt>
                <c:pt idx="5207">
                  <c:v>5307.0121951219371</c:v>
                </c:pt>
                <c:pt idx="5208">
                  <c:v>5236.3577235772209</c:v>
                </c:pt>
                <c:pt idx="5209">
                  <c:v>5222.4593495934814</c:v>
                </c:pt>
                <c:pt idx="5210">
                  <c:v>5264.7357723577097</c:v>
                </c:pt>
                <c:pt idx="5211">
                  <c:v>5275.9918699186856</c:v>
                </c:pt>
                <c:pt idx="5212">
                  <c:v>5266.056910569092</c:v>
                </c:pt>
                <c:pt idx="5213">
                  <c:v>5247.5609756097429</c:v>
                </c:pt>
                <c:pt idx="5214">
                  <c:v>5172.2560975609631</c:v>
                </c:pt>
                <c:pt idx="5215">
                  <c:v>5212.5772357723454</c:v>
                </c:pt>
                <c:pt idx="5216">
                  <c:v>5168.9796747967357</c:v>
                </c:pt>
                <c:pt idx="5217">
                  <c:v>5087.7032520325083</c:v>
                </c:pt>
                <c:pt idx="5218">
                  <c:v>5147.8414634146229</c:v>
                </c:pt>
                <c:pt idx="5219">
                  <c:v>5091.0325203251923</c:v>
                </c:pt>
                <c:pt idx="5220">
                  <c:v>5186.1544715447044</c:v>
                </c:pt>
                <c:pt idx="5221">
                  <c:v>5186.7886178861672</c:v>
                </c:pt>
                <c:pt idx="5222">
                  <c:v>5284.5528455284439</c:v>
                </c:pt>
                <c:pt idx="5223">
                  <c:v>5236.9918699186883</c:v>
                </c:pt>
                <c:pt idx="5224">
                  <c:v>5184.8333333333221</c:v>
                </c:pt>
                <c:pt idx="5225">
                  <c:v>5214.5325203251932</c:v>
                </c:pt>
                <c:pt idx="5226">
                  <c:v>5182.8252032520222</c:v>
                </c:pt>
                <c:pt idx="5227">
                  <c:v>5512.4756097560876</c:v>
                </c:pt>
                <c:pt idx="5228">
                  <c:v>5284.5528455284457</c:v>
                </c:pt>
                <c:pt idx="5229">
                  <c:v>5244.9186991869828</c:v>
                </c:pt>
                <c:pt idx="5230">
                  <c:v>5347.3333333333239</c:v>
                </c:pt>
                <c:pt idx="5231">
                  <c:v>5368.4715447154376</c:v>
                </c:pt>
                <c:pt idx="5232">
                  <c:v>5373.7560975609658</c:v>
                </c:pt>
                <c:pt idx="5233">
                  <c:v>5390.2439024390151</c:v>
                </c:pt>
                <c:pt idx="5234">
                  <c:v>5370.4268292682837</c:v>
                </c:pt>
                <c:pt idx="5235">
                  <c:v>5357.2154471544618</c:v>
                </c:pt>
                <c:pt idx="5236">
                  <c:v>5395.5284552845442</c:v>
                </c:pt>
                <c:pt idx="5237">
                  <c:v>5436.4837398373893</c:v>
                </c:pt>
                <c:pt idx="5238">
                  <c:v>5459.6300813008038</c:v>
                </c:pt>
                <c:pt idx="5239">
                  <c:v>5383.0040650406409</c:v>
                </c:pt>
                <c:pt idx="5240">
                  <c:v>5423.2723577235674</c:v>
                </c:pt>
                <c:pt idx="5241">
                  <c:v>5467.5569105690965</c:v>
                </c:pt>
                <c:pt idx="5242">
                  <c:v>5454.9796747967393</c:v>
                </c:pt>
                <c:pt idx="5243">
                  <c:v>5481.4024390243821</c:v>
                </c:pt>
                <c:pt idx="5244">
                  <c:v>5411.3821138211306</c:v>
                </c:pt>
                <c:pt idx="5245">
                  <c:v>5334.7560975609676</c:v>
                </c:pt>
                <c:pt idx="5246">
                  <c:v>5396.8495934959265</c:v>
                </c:pt>
                <c:pt idx="5247">
                  <c:v>5427.9227642276337</c:v>
                </c:pt>
                <c:pt idx="5248">
                  <c:v>5380.3617886178772</c:v>
                </c:pt>
                <c:pt idx="5249">
                  <c:v>5446.4186991869819</c:v>
                </c:pt>
                <c:pt idx="5250">
                  <c:v>5495.9349593495836</c:v>
                </c:pt>
                <c:pt idx="5251">
                  <c:v>5514.4308943089336</c:v>
                </c:pt>
                <c:pt idx="5252">
                  <c:v>5555.3861788617778</c:v>
                </c:pt>
                <c:pt idx="5253">
                  <c:v>5517.0731707316963</c:v>
                </c:pt>
                <c:pt idx="5254">
                  <c:v>5537.5772357723463</c:v>
                </c:pt>
                <c:pt idx="5255">
                  <c:v>5443.0894308942989</c:v>
                </c:pt>
                <c:pt idx="5256">
                  <c:v>5469.5121951219407</c:v>
                </c:pt>
                <c:pt idx="5257">
                  <c:v>5552.1097560975504</c:v>
                </c:pt>
                <c:pt idx="5258">
                  <c:v>5549.4674796747868</c:v>
                </c:pt>
                <c:pt idx="5259">
                  <c:v>5651.1951219512084</c:v>
                </c:pt>
                <c:pt idx="5260">
                  <c:v>5753.5569105690938</c:v>
                </c:pt>
                <c:pt idx="5261">
                  <c:v>5799.7967479674671</c:v>
                </c:pt>
                <c:pt idx="5262">
                  <c:v>5813.008130081289</c:v>
                </c:pt>
                <c:pt idx="5263">
                  <c:v>5735.0609756097438</c:v>
                </c:pt>
                <c:pt idx="5264">
                  <c:v>5721.2154471544591</c:v>
                </c:pt>
                <c:pt idx="5265">
                  <c:v>5768.0894308942961</c:v>
                </c:pt>
                <c:pt idx="5266">
                  <c:v>5741.6666666666542</c:v>
                </c:pt>
                <c:pt idx="5267">
                  <c:v>5714.6097560975486</c:v>
                </c:pt>
                <c:pt idx="5268">
                  <c:v>5653.8373983739712</c:v>
                </c:pt>
                <c:pt idx="5269">
                  <c:v>5678.9390243902317</c:v>
                </c:pt>
                <c:pt idx="5270">
                  <c:v>5739.0243902438897</c:v>
                </c:pt>
                <c:pt idx="5271">
                  <c:v>5793.1910569105557</c:v>
                </c:pt>
                <c:pt idx="5272">
                  <c:v>5709.9593495934823</c:v>
                </c:pt>
                <c:pt idx="5273">
                  <c:v>5746.9512195121824</c:v>
                </c:pt>
                <c:pt idx="5274">
                  <c:v>5791.8699186991753</c:v>
                </c:pt>
                <c:pt idx="5275">
                  <c:v>5826.9065040650285</c:v>
                </c:pt>
                <c:pt idx="5276">
                  <c:v>5710.6463414634027</c:v>
                </c:pt>
                <c:pt idx="5277">
                  <c:v>5674.2886178861672</c:v>
                </c:pt>
                <c:pt idx="5278">
                  <c:v>5634.6544715447035</c:v>
                </c:pt>
                <c:pt idx="5279">
                  <c:v>5652.5162601625907</c:v>
                </c:pt>
                <c:pt idx="5280">
                  <c:v>5786.5853658536471</c:v>
                </c:pt>
                <c:pt idx="5281">
                  <c:v>5768.7764227642165</c:v>
                </c:pt>
                <c:pt idx="5282">
                  <c:v>5755.5650406503955</c:v>
                </c:pt>
                <c:pt idx="5283">
                  <c:v>5727.1341463414528</c:v>
                </c:pt>
                <c:pt idx="5284">
                  <c:v>5674.2886178861681</c:v>
                </c:pt>
                <c:pt idx="5285">
                  <c:v>5674.2886178861681</c:v>
                </c:pt>
                <c:pt idx="5286">
                  <c:v>5774.0609756097447</c:v>
                </c:pt>
                <c:pt idx="5287">
                  <c:v>5807.7235772357617</c:v>
                </c:pt>
                <c:pt idx="5288">
                  <c:v>6040.2439024390123</c:v>
                </c:pt>
                <c:pt idx="5289">
                  <c:v>5928.634146341451</c:v>
                </c:pt>
                <c:pt idx="5290">
                  <c:v>5846.0365853658413</c:v>
                </c:pt>
                <c:pt idx="5291">
                  <c:v>5764.1260162601511</c:v>
                </c:pt>
                <c:pt idx="5292">
                  <c:v>5844.7154471544591</c:v>
                </c:pt>
                <c:pt idx="5293">
                  <c:v>5664.4065040650285</c:v>
                </c:pt>
                <c:pt idx="5294">
                  <c:v>5696.7479674796623</c:v>
                </c:pt>
                <c:pt idx="5295">
                  <c:v>5746.9512195121824</c:v>
                </c:pt>
                <c:pt idx="5296">
                  <c:v>5752.9227642276301</c:v>
                </c:pt>
                <c:pt idx="5297">
                  <c:v>5786.5853658536453</c:v>
                </c:pt>
                <c:pt idx="5298">
                  <c:v>5773.3739837398252</c:v>
                </c:pt>
                <c:pt idx="5299">
                  <c:v>5733.1056910568986</c:v>
                </c:pt>
                <c:pt idx="5300">
                  <c:v>5677.6178861788494</c:v>
                </c:pt>
                <c:pt idx="5301">
                  <c:v>5651.1951219512066</c:v>
                </c:pt>
                <c:pt idx="5302">
                  <c:v>5685.5447154471422</c:v>
                </c:pt>
                <c:pt idx="5303">
                  <c:v>5667.6829268292549</c:v>
                </c:pt>
                <c:pt idx="5304">
                  <c:v>5746.9512195121815</c:v>
                </c:pt>
                <c:pt idx="5305">
                  <c:v>5758.8414634146211</c:v>
                </c:pt>
                <c:pt idx="5306">
                  <c:v>5766.7682926829129</c:v>
                </c:pt>
                <c:pt idx="5307">
                  <c:v>5701.3983739837267</c:v>
                </c:pt>
                <c:pt idx="5308">
                  <c:v>5694.1056910568977</c:v>
                </c:pt>
                <c:pt idx="5309">
                  <c:v>5628.0487804877921</c:v>
                </c:pt>
                <c:pt idx="5310">
                  <c:v>5591.0569105690929</c:v>
                </c:pt>
                <c:pt idx="5311">
                  <c:v>5595.0203252032388</c:v>
                </c:pt>
                <c:pt idx="5312">
                  <c:v>5561.9918699186856</c:v>
                </c:pt>
                <c:pt idx="5313">
                  <c:v>5512.4756097560839</c:v>
                </c:pt>
                <c:pt idx="5314">
                  <c:v>5550.1016260162469</c:v>
                </c:pt>
                <c:pt idx="5315">
                  <c:v>5565.9552845528333</c:v>
                </c:pt>
                <c:pt idx="5316">
                  <c:v>5547.4593495934841</c:v>
                </c:pt>
                <c:pt idx="5317">
                  <c:v>5492.6585365853543</c:v>
                </c:pt>
                <c:pt idx="5318">
                  <c:v>5403.4552845528333</c:v>
                </c:pt>
                <c:pt idx="5319">
                  <c:v>5347.3333333333212</c:v>
                </c:pt>
                <c:pt idx="5320">
                  <c:v>5491.3373983739712</c:v>
                </c:pt>
                <c:pt idx="5321">
                  <c:v>5505.8699186991744</c:v>
                </c:pt>
                <c:pt idx="5322">
                  <c:v>5528.3292682926703</c:v>
                </c:pt>
                <c:pt idx="5323">
                  <c:v>5558.71544715446</c:v>
                </c:pt>
                <c:pt idx="5324">
                  <c:v>5513.1097560975486</c:v>
                </c:pt>
                <c:pt idx="5325">
                  <c:v>5574.5691056910446</c:v>
                </c:pt>
                <c:pt idx="5326">
                  <c:v>5541.5406504064913</c:v>
                </c:pt>
                <c:pt idx="5327">
                  <c:v>5579.8536585365728</c:v>
                </c:pt>
                <c:pt idx="5328">
                  <c:v>5567.2764227642156</c:v>
                </c:pt>
                <c:pt idx="5329">
                  <c:v>5548.7804878048655</c:v>
                </c:pt>
                <c:pt idx="5330">
                  <c:v>5566.6422764227509</c:v>
                </c:pt>
                <c:pt idx="5331">
                  <c:v>5598.9837398373857</c:v>
                </c:pt>
                <c:pt idx="5332">
                  <c:v>5608.2317073170607</c:v>
                </c:pt>
                <c:pt idx="5333">
                  <c:v>5620.1219512194994</c:v>
                </c:pt>
                <c:pt idx="5334">
                  <c:v>5676.9308943089309</c:v>
                </c:pt>
                <c:pt idx="5335">
                  <c:v>5718.5731707316963</c:v>
                </c:pt>
                <c:pt idx="5336">
                  <c:v>5760.1626016260043</c:v>
                </c:pt>
                <c:pt idx="5337">
                  <c:v>5766.7682926829148</c:v>
                </c:pt>
                <c:pt idx="5338">
                  <c:v>5732.4186991869801</c:v>
                </c:pt>
                <c:pt idx="5339">
                  <c:v>5701.3983739837286</c:v>
                </c:pt>
                <c:pt idx="5340">
                  <c:v>5684.2235772357608</c:v>
                </c:pt>
                <c:pt idx="5341">
                  <c:v>5700.7113821138091</c:v>
                </c:pt>
                <c:pt idx="5342">
                  <c:v>5741.6666666666542</c:v>
                </c:pt>
                <c:pt idx="5343">
                  <c:v>5608.2317073170616</c:v>
                </c:pt>
                <c:pt idx="5344">
                  <c:v>5614.8373983739721</c:v>
                </c:pt>
                <c:pt idx="5345">
                  <c:v>5637.9837398373866</c:v>
                </c:pt>
                <c:pt idx="5346">
                  <c:v>5614.2032520325083</c:v>
                </c:pt>
                <c:pt idx="5347">
                  <c:v>5578.5325203251914</c:v>
                </c:pt>
                <c:pt idx="5348">
                  <c:v>5589.7357723577124</c:v>
                </c:pt>
                <c:pt idx="5349">
                  <c:v>5616.1585365853543</c:v>
                </c:pt>
                <c:pt idx="5350">
                  <c:v>5682.21544715446</c:v>
                </c:pt>
                <c:pt idx="5351">
                  <c:v>5642.5813008129971</c:v>
                </c:pt>
                <c:pt idx="5352">
                  <c:v>5648.5528455284439</c:v>
                </c:pt>
                <c:pt idx="5353">
                  <c:v>5611.5609756097447</c:v>
                </c:pt>
                <c:pt idx="5354">
                  <c:v>5735.0609756097438</c:v>
                </c:pt>
                <c:pt idx="5355">
                  <c:v>5681.5813008129971</c:v>
                </c:pt>
                <c:pt idx="5356">
                  <c:v>5678.2520325203132</c:v>
                </c:pt>
                <c:pt idx="5357">
                  <c:v>5644.5894308942979</c:v>
                </c:pt>
                <c:pt idx="5358">
                  <c:v>5628.0487804877939</c:v>
                </c:pt>
                <c:pt idx="5359">
                  <c:v>5650.5081300812899</c:v>
                </c:pt>
                <c:pt idx="5360">
                  <c:v>5614.837398373973</c:v>
                </c:pt>
                <c:pt idx="5361">
                  <c:v>5621.4430894308834</c:v>
                </c:pt>
                <c:pt idx="5362">
                  <c:v>5608.918699186981</c:v>
                </c:pt>
                <c:pt idx="5363">
                  <c:v>5617.4796747967375</c:v>
                </c:pt>
                <c:pt idx="5364">
                  <c:v>5586.4593495934851</c:v>
                </c:pt>
                <c:pt idx="5365">
                  <c:v>5605.5894308942979</c:v>
                </c:pt>
                <c:pt idx="5366">
                  <c:v>5524.3658536585253</c:v>
                </c:pt>
                <c:pt idx="5367">
                  <c:v>5488.6951219512093</c:v>
                </c:pt>
                <c:pt idx="5368">
                  <c:v>5449.0609756097456</c:v>
                </c:pt>
                <c:pt idx="5369">
                  <c:v>5453.0243902438915</c:v>
                </c:pt>
                <c:pt idx="5370">
                  <c:v>5502.5406504064931</c:v>
                </c:pt>
                <c:pt idx="5371">
                  <c:v>5404.1422764227536</c:v>
                </c:pt>
                <c:pt idx="5372">
                  <c:v>5400.1788617886068</c:v>
                </c:pt>
                <c:pt idx="5373">
                  <c:v>5424.5934959349488</c:v>
                </c:pt>
                <c:pt idx="5374">
                  <c:v>5471.5203252032406</c:v>
                </c:pt>
                <c:pt idx="5375">
                  <c:v>5484.0447154471431</c:v>
                </c:pt>
                <c:pt idx="5376">
                  <c:v>5462.9065040650294</c:v>
                </c:pt>
                <c:pt idx="5377">
                  <c:v>5417.9878048780365</c:v>
                </c:pt>
                <c:pt idx="5378">
                  <c:v>5367.7845528455173</c:v>
                </c:pt>
                <c:pt idx="5379">
                  <c:v>5406.0975609755988</c:v>
                </c:pt>
                <c:pt idx="5380">
                  <c:v>5406.0975609755988</c:v>
                </c:pt>
                <c:pt idx="5381">
                  <c:v>5396.8495934959237</c:v>
                </c:pt>
                <c:pt idx="5382">
                  <c:v>5388.2886178861681</c:v>
                </c:pt>
                <c:pt idx="5383">
                  <c:v>5359.2235772357608</c:v>
                </c:pt>
                <c:pt idx="5384">
                  <c:v>5347.967479674785</c:v>
                </c:pt>
                <c:pt idx="5385">
                  <c:v>5386.967479674785</c:v>
                </c:pt>
                <c:pt idx="5386">
                  <c:v>5433.2073170731592</c:v>
                </c:pt>
                <c:pt idx="5387">
                  <c:v>5429.878048780477</c:v>
                </c:pt>
                <c:pt idx="5388">
                  <c:v>5438.4918699186883</c:v>
                </c:pt>
                <c:pt idx="5389">
                  <c:v>5371.1138211382013</c:v>
                </c:pt>
                <c:pt idx="5390">
                  <c:v>5383.6382113821028</c:v>
                </c:pt>
                <c:pt idx="5391">
                  <c:v>5392.8861788617769</c:v>
                </c:pt>
                <c:pt idx="5392">
                  <c:v>5328.8373983739721</c:v>
                </c:pt>
                <c:pt idx="5393">
                  <c:v>5304.3699186991753</c:v>
                </c:pt>
                <c:pt idx="5394">
                  <c:v>5268.0650406503955</c:v>
                </c:pt>
                <c:pt idx="5395">
                  <c:v>5198.6788617886077</c:v>
                </c:pt>
                <c:pt idx="5396">
                  <c:v>5151.1178861788521</c:v>
                </c:pt>
                <c:pt idx="5397">
                  <c:v>5217.8617886178763</c:v>
                </c:pt>
                <c:pt idx="5398">
                  <c:v>5235.6707317073078</c:v>
                </c:pt>
                <c:pt idx="5399">
                  <c:v>5261.4593495934869</c:v>
                </c:pt>
                <c:pt idx="5400">
                  <c:v>5351.2967479674708</c:v>
                </c:pt>
                <c:pt idx="5401">
                  <c:v>5284.5528455284466</c:v>
                </c:pt>
                <c:pt idx="5402">
                  <c:v>5305.0569105690975</c:v>
                </c:pt>
                <c:pt idx="5403">
                  <c:v>5378.3536585365764</c:v>
                </c:pt>
                <c:pt idx="5404">
                  <c:v>5402.8211382113741</c:v>
                </c:pt>
                <c:pt idx="5405">
                  <c:v>5301.0934959349515</c:v>
                </c:pt>
                <c:pt idx="5406">
                  <c:v>5297.7642276422694</c:v>
                </c:pt>
                <c:pt idx="5407">
                  <c:v>5333.4349593495854</c:v>
                </c:pt>
                <c:pt idx="5408">
                  <c:v>5327.5162601625943</c:v>
                </c:pt>
                <c:pt idx="5409">
                  <c:v>5359.2235772357644</c:v>
                </c:pt>
                <c:pt idx="5410">
                  <c:v>5359.2235772357644</c:v>
                </c:pt>
                <c:pt idx="5411">
                  <c:v>5375.0772357723499</c:v>
                </c:pt>
                <c:pt idx="5412">
                  <c:v>5421.9512195121861</c:v>
                </c:pt>
                <c:pt idx="5413">
                  <c:v>5519.081300812999</c:v>
                </c:pt>
                <c:pt idx="5414">
                  <c:v>5492.6585365853571</c:v>
                </c:pt>
                <c:pt idx="5415">
                  <c:v>5487.3739837398289</c:v>
                </c:pt>
                <c:pt idx="5416">
                  <c:v>5428.5569105690975</c:v>
                </c:pt>
                <c:pt idx="5417">
                  <c:v>5466.2357723577152</c:v>
                </c:pt>
                <c:pt idx="5418">
                  <c:v>5540.2195121951145</c:v>
                </c:pt>
                <c:pt idx="5419">
                  <c:v>5572.5609756097483</c:v>
                </c:pt>
                <c:pt idx="5420">
                  <c:v>5565.3211382113741</c:v>
                </c:pt>
                <c:pt idx="5421">
                  <c:v>5524.3658536585281</c:v>
                </c:pt>
                <c:pt idx="5422">
                  <c:v>5266.0569105690975</c:v>
                </c:pt>
                <c:pt idx="5423">
                  <c:v>5349.28861788617</c:v>
                </c:pt>
                <c:pt idx="5424">
                  <c:v>5350.6097560975513</c:v>
                </c:pt>
                <c:pt idx="5425">
                  <c:v>5372.4349593495845</c:v>
                </c:pt>
                <c:pt idx="5426">
                  <c:v>5287.8821138211297</c:v>
                </c:pt>
                <c:pt idx="5427">
                  <c:v>5270.7073170731628</c:v>
                </c:pt>
                <c:pt idx="5428">
                  <c:v>5223.7804878048692</c:v>
                </c:pt>
                <c:pt idx="5429">
                  <c:v>5217.1747967479587</c:v>
                </c:pt>
                <c:pt idx="5430">
                  <c:v>5191.4390243902353</c:v>
                </c:pt>
                <c:pt idx="5431">
                  <c:v>5192.7601626016167</c:v>
                </c:pt>
                <c:pt idx="5432">
                  <c:v>5202.6422764227555</c:v>
                </c:pt>
                <c:pt idx="5433">
                  <c:v>5190.7520325203159</c:v>
                </c:pt>
                <c:pt idx="5434">
                  <c:v>5211.2560975609667</c:v>
                </c:pt>
                <c:pt idx="5435">
                  <c:v>5185.4674796747886</c:v>
                </c:pt>
                <c:pt idx="5436">
                  <c:v>5205.28455284552</c:v>
                </c:pt>
                <c:pt idx="5437">
                  <c:v>5258.1300813008047</c:v>
                </c:pt>
                <c:pt idx="5438">
                  <c:v>5288.5162601625943</c:v>
                </c:pt>
                <c:pt idx="5439">
                  <c:v>5326.8292682926758</c:v>
                </c:pt>
                <c:pt idx="5440">
                  <c:v>5308.3333333333267</c:v>
                </c:pt>
                <c:pt idx="5441">
                  <c:v>5284.5528455284484</c:v>
                </c:pt>
                <c:pt idx="5442">
                  <c:v>5215.8536585365782</c:v>
                </c:pt>
                <c:pt idx="5443">
                  <c:v>5277.9471544715389</c:v>
                </c:pt>
                <c:pt idx="5444">
                  <c:v>5218.4959349593437</c:v>
                </c:pt>
                <c:pt idx="5445">
                  <c:v>5198.0447154471485</c:v>
                </c:pt>
                <c:pt idx="5446">
                  <c:v>5161.0528455284493</c:v>
                </c:pt>
                <c:pt idx="5447">
                  <c:v>5162.3739837398325</c:v>
                </c:pt>
                <c:pt idx="5448">
                  <c:v>5196.7235772357672</c:v>
                </c:pt>
                <c:pt idx="5449">
                  <c:v>5147.1544715447108</c:v>
                </c:pt>
                <c:pt idx="5450">
                  <c:v>5093.6747967479623</c:v>
                </c:pt>
                <c:pt idx="5451">
                  <c:v>5078.4552845528406</c:v>
                </c:pt>
                <c:pt idx="5452">
                  <c:v>5033.5365853658495</c:v>
                </c:pt>
                <c:pt idx="5453">
                  <c:v>5054.0406504065004</c:v>
                </c:pt>
                <c:pt idx="5454">
                  <c:v>5098.2723577235738</c:v>
                </c:pt>
                <c:pt idx="5455">
                  <c:v>5130.6666666666624</c:v>
                </c:pt>
                <c:pt idx="5456">
                  <c:v>5135.9512195121906</c:v>
                </c:pt>
                <c:pt idx="5457">
                  <c:v>5083.7398373983688</c:v>
                </c:pt>
                <c:pt idx="5458">
                  <c:v>5067.2520325203204</c:v>
                </c:pt>
                <c:pt idx="5459">
                  <c:v>5071.2154471544663</c:v>
                </c:pt>
                <c:pt idx="5460">
                  <c:v>5076.4999999999945</c:v>
                </c:pt>
                <c:pt idx="5461">
                  <c:v>5076.4999999999945</c:v>
                </c:pt>
                <c:pt idx="5462">
                  <c:v>5075.8130081300769</c:v>
                </c:pt>
                <c:pt idx="5463">
                  <c:v>5071.2154471544663</c:v>
                </c:pt>
                <c:pt idx="5464">
                  <c:v>5142.5569105691002</c:v>
                </c:pt>
                <c:pt idx="5465">
                  <c:v>5282.5975609756042</c:v>
                </c:pt>
                <c:pt idx="5466">
                  <c:v>5268.6991869918647</c:v>
                </c:pt>
                <c:pt idx="5467">
                  <c:v>5334.7560975609704</c:v>
                </c:pt>
                <c:pt idx="5468">
                  <c:v>5359.85772357723</c:v>
                </c:pt>
                <c:pt idx="5469">
                  <c:v>5377.7195121951154</c:v>
                </c:pt>
                <c:pt idx="5470">
                  <c:v>5348.6544715447089</c:v>
                </c:pt>
                <c:pt idx="5471">
                  <c:v>5323.5528455284493</c:v>
                </c:pt>
                <c:pt idx="5472">
                  <c:v>5419.9959349593437</c:v>
                </c:pt>
                <c:pt idx="5473">
                  <c:v>5444.4105691056857</c:v>
                </c:pt>
                <c:pt idx="5474">
                  <c:v>5512.4756097560921</c:v>
                </c:pt>
                <c:pt idx="5475">
                  <c:v>5489.3292682926767</c:v>
                </c:pt>
                <c:pt idx="5476">
                  <c:v>5467.5569105690993</c:v>
                </c:pt>
                <c:pt idx="5477">
                  <c:v>5480.7682926829202</c:v>
                </c:pt>
                <c:pt idx="5478">
                  <c:v>5437.8048780487734</c:v>
                </c:pt>
                <c:pt idx="5479">
                  <c:v>5418.6747967479605</c:v>
                </c:pt>
                <c:pt idx="5480">
                  <c:v>5456.3008130081234</c:v>
                </c:pt>
                <c:pt idx="5481">
                  <c:v>5447.0528455284484</c:v>
                </c:pt>
                <c:pt idx="5482">
                  <c:v>5704.6747967479605</c:v>
                </c:pt>
                <c:pt idx="5483">
                  <c:v>5714.609756097555</c:v>
                </c:pt>
                <c:pt idx="5484">
                  <c:v>5838.7967479674735</c:v>
                </c:pt>
                <c:pt idx="5485">
                  <c:v>5820.3008130081244</c:v>
                </c:pt>
                <c:pt idx="5486">
                  <c:v>5832.8252032520259</c:v>
                </c:pt>
                <c:pt idx="5487">
                  <c:v>5787.9065040650348</c:v>
                </c:pt>
                <c:pt idx="5488">
                  <c:v>5778.6585365853598</c:v>
                </c:pt>
                <c:pt idx="5489">
                  <c:v>5803.7601626016194</c:v>
                </c:pt>
                <c:pt idx="5490">
                  <c:v>5898.8821138211306</c:v>
                </c:pt>
                <c:pt idx="5491">
                  <c:v>5879.7520325203177</c:v>
                </c:pt>
                <c:pt idx="5492">
                  <c:v>5822.9430894308871</c:v>
                </c:pt>
                <c:pt idx="5493">
                  <c:v>5843.3943089430823</c:v>
                </c:pt>
                <c:pt idx="5494">
                  <c:v>5851.321138211375</c:v>
                </c:pt>
                <c:pt idx="5495">
                  <c:v>5842.0731707317</c:v>
                </c:pt>
                <c:pt idx="5496">
                  <c:v>5932.5975609756024</c:v>
                </c:pt>
                <c:pt idx="5497">
                  <c:v>5918.699186991862</c:v>
                </c:pt>
                <c:pt idx="5498">
                  <c:v>5980.1585365853589</c:v>
                </c:pt>
                <c:pt idx="5499">
                  <c:v>5928.6341463414565</c:v>
                </c:pt>
                <c:pt idx="5500">
                  <c:v>5879.7520325203186</c:v>
                </c:pt>
                <c:pt idx="5501">
                  <c:v>5905.487804878042</c:v>
                </c:pt>
                <c:pt idx="5502">
                  <c:v>5852.6422764227564</c:v>
                </c:pt>
                <c:pt idx="5503">
                  <c:v>5967.5813008130008</c:v>
                </c:pt>
                <c:pt idx="5504">
                  <c:v>6019.7926829268208</c:v>
                </c:pt>
                <c:pt idx="5505">
                  <c:v>6166.4390243902353</c:v>
                </c:pt>
                <c:pt idx="5506">
                  <c:v>6187.577235772349</c:v>
                </c:pt>
                <c:pt idx="5507">
                  <c:v>6067.9878048780402</c:v>
                </c:pt>
                <c:pt idx="5508">
                  <c:v>6077.9227642276337</c:v>
                </c:pt>
                <c:pt idx="5509">
                  <c:v>6069.3089430894215</c:v>
                </c:pt>
                <c:pt idx="5510">
                  <c:v>6036.9674796747877</c:v>
                </c:pt>
                <c:pt idx="5511">
                  <c:v>6130.081300812999</c:v>
                </c:pt>
                <c:pt idx="5512">
                  <c:v>6114.9146341463329</c:v>
                </c:pt>
                <c:pt idx="5513">
                  <c:v>6132.0894308942998</c:v>
                </c:pt>
                <c:pt idx="5514">
                  <c:v>6108.3089430894215</c:v>
                </c:pt>
                <c:pt idx="5515">
                  <c:v>6141.9715447154376</c:v>
                </c:pt>
                <c:pt idx="5516">
                  <c:v>6127.4390243902344</c:v>
                </c:pt>
                <c:pt idx="5517">
                  <c:v>6213.99999999999</c:v>
                </c:pt>
                <c:pt idx="5518">
                  <c:v>6217.2764227642174</c:v>
                </c:pt>
                <c:pt idx="5519">
                  <c:v>6255.5894308942979</c:v>
                </c:pt>
                <c:pt idx="5520">
                  <c:v>6307.800813008118</c:v>
                </c:pt>
                <c:pt idx="5521">
                  <c:v>6290.6260162601511</c:v>
                </c:pt>
                <c:pt idx="5522">
                  <c:v>6313.7195121951099</c:v>
                </c:pt>
                <c:pt idx="5523">
                  <c:v>6363.9227642276301</c:v>
                </c:pt>
                <c:pt idx="5524">
                  <c:v>6379.7764227642156</c:v>
                </c:pt>
                <c:pt idx="5525">
                  <c:v>6409.5284552845405</c:v>
                </c:pt>
                <c:pt idx="5526">
                  <c:v>6389.7113821138091</c:v>
                </c:pt>
                <c:pt idx="5527">
                  <c:v>6333.5365853658413</c:v>
                </c:pt>
                <c:pt idx="5528">
                  <c:v>6341.4634146341341</c:v>
                </c:pt>
                <c:pt idx="5529">
                  <c:v>6398.9593495934841</c:v>
                </c:pt>
                <c:pt idx="5530">
                  <c:v>6536.3577235772245</c:v>
                </c:pt>
                <c:pt idx="5531">
                  <c:v>6447.1544715447035</c:v>
                </c:pt>
                <c:pt idx="5532">
                  <c:v>6482.8252032520204</c:v>
                </c:pt>
                <c:pt idx="5533">
                  <c:v>6507.2926829268172</c:v>
                </c:pt>
                <c:pt idx="5534">
                  <c:v>6486.7886178861672</c:v>
                </c:pt>
                <c:pt idx="5535">
                  <c:v>6469.6138211381995</c:v>
                </c:pt>
                <c:pt idx="5536">
                  <c:v>6410.1626016260043</c:v>
                </c:pt>
                <c:pt idx="5537">
                  <c:v>6437.2723577235656</c:v>
                </c:pt>
                <c:pt idx="5538">
                  <c:v>6379.1422764227536</c:v>
                </c:pt>
                <c:pt idx="5539">
                  <c:v>6331.5813008129962</c:v>
                </c:pt>
                <c:pt idx="5540">
                  <c:v>6407.5203252032406</c:v>
                </c:pt>
                <c:pt idx="5541">
                  <c:v>6344.7926829268181</c:v>
                </c:pt>
                <c:pt idx="5542">
                  <c:v>6353.3536585365755</c:v>
                </c:pt>
                <c:pt idx="5543">
                  <c:v>6354.0406504064931</c:v>
                </c:pt>
                <c:pt idx="5544">
                  <c:v>6591.1585365853553</c:v>
                </c:pt>
                <c:pt idx="5545">
                  <c:v>6624.8739837398261</c:v>
                </c:pt>
                <c:pt idx="5546">
                  <c:v>6601.7276422764107</c:v>
                </c:pt>
                <c:pt idx="5547">
                  <c:v>6612.296747967468</c:v>
                </c:pt>
                <c:pt idx="5548">
                  <c:v>6573.9837398373875</c:v>
                </c:pt>
                <c:pt idx="5549">
                  <c:v>6552.8455284552738</c:v>
                </c:pt>
                <c:pt idx="5550">
                  <c:v>6541.6422764227527</c:v>
                </c:pt>
                <c:pt idx="5551">
                  <c:v>6451.8048780487688</c:v>
                </c:pt>
                <c:pt idx="5552">
                  <c:v>6517.8617886178745</c:v>
                </c:pt>
                <c:pt idx="5553">
                  <c:v>6528.4308943089309</c:v>
                </c:pt>
                <c:pt idx="5554">
                  <c:v>6508.6138211381995</c:v>
                </c:pt>
                <c:pt idx="5555">
                  <c:v>6589.8373983739721</c:v>
                </c:pt>
                <c:pt idx="5556">
                  <c:v>6589.8373983739721</c:v>
                </c:pt>
                <c:pt idx="5557">
                  <c:v>6604.3699186991762</c:v>
                </c:pt>
                <c:pt idx="5558">
                  <c:v>6589.837398373973</c:v>
                </c:pt>
                <c:pt idx="5559">
                  <c:v>6603.7357723577124</c:v>
                </c:pt>
                <c:pt idx="5560">
                  <c:v>6593.8008130081189</c:v>
                </c:pt>
                <c:pt idx="5561">
                  <c:v>6583.918699186981</c:v>
                </c:pt>
                <c:pt idx="5562">
                  <c:v>6601.7276422764116</c:v>
                </c:pt>
                <c:pt idx="5563">
                  <c:v>6453.7601626016158</c:v>
                </c:pt>
                <c:pt idx="5564">
                  <c:v>6391.666666666657</c:v>
                </c:pt>
                <c:pt idx="5565">
                  <c:v>6396.9512195121843</c:v>
                </c:pt>
                <c:pt idx="5566">
                  <c:v>6330.8943089430786</c:v>
                </c:pt>
                <c:pt idx="5567">
                  <c:v>6288.6178861788512</c:v>
                </c:pt>
                <c:pt idx="5568">
                  <c:v>6362.6016260162496</c:v>
                </c:pt>
                <c:pt idx="5569">
                  <c:v>6457.0894308942979</c:v>
                </c:pt>
                <c:pt idx="5570">
                  <c:v>6527.1097560975504</c:v>
                </c:pt>
                <c:pt idx="5571">
                  <c:v>6650.6097560975504</c:v>
                </c:pt>
                <c:pt idx="5572">
                  <c:v>6618.9024390243794</c:v>
                </c:pt>
                <c:pt idx="5573">
                  <c:v>6567.378048780477</c:v>
                </c:pt>
                <c:pt idx="5574">
                  <c:v>6683.0040650406399</c:v>
                </c:pt>
                <c:pt idx="5575">
                  <c:v>6797.2560975609649</c:v>
                </c:pt>
                <c:pt idx="5576">
                  <c:v>6829.6504065040544</c:v>
                </c:pt>
                <c:pt idx="5577">
                  <c:v>6843.4959349593382</c:v>
                </c:pt>
                <c:pt idx="5578">
                  <c:v>6894.3861788617778</c:v>
                </c:pt>
                <c:pt idx="5579">
                  <c:v>6949.1869918699085</c:v>
                </c:pt>
                <c:pt idx="5580">
                  <c:v>6961.0772357723463</c:v>
                </c:pt>
                <c:pt idx="5581">
                  <c:v>6969.6910569105585</c:v>
                </c:pt>
                <c:pt idx="5582">
                  <c:v>7021.8495934959228</c:v>
                </c:pt>
                <c:pt idx="5583">
                  <c:v>7055.5650406503946</c:v>
                </c:pt>
                <c:pt idx="5584">
                  <c:v>7075.382113821126</c:v>
                </c:pt>
                <c:pt idx="5585">
                  <c:v>7149.3658536585244</c:v>
                </c:pt>
                <c:pt idx="5586">
                  <c:v>7136.7886178861672</c:v>
                </c:pt>
                <c:pt idx="5587">
                  <c:v>7122.9430894308816</c:v>
                </c:pt>
                <c:pt idx="5588">
                  <c:v>6867.9634146341341</c:v>
                </c:pt>
                <c:pt idx="5589">
                  <c:v>6900.9918699186865</c:v>
                </c:pt>
                <c:pt idx="5590">
                  <c:v>6955.1585365853543</c:v>
                </c:pt>
                <c:pt idx="5591">
                  <c:v>6860.6707317073051</c:v>
                </c:pt>
                <c:pt idx="5592">
                  <c:v>6768.1910569105576</c:v>
                </c:pt>
                <c:pt idx="5593">
                  <c:v>6942.5813008129962</c:v>
                </c:pt>
                <c:pt idx="5594">
                  <c:v>6908.9186991869801</c:v>
                </c:pt>
                <c:pt idx="5595">
                  <c:v>6909.5528455284439</c:v>
                </c:pt>
                <c:pt idx="5596">
                  <c:v>6992.1504065040535</c:v>
                </c:pt>
                <c:pt idx="5597">
                  <c:v>6975.6097560975495</c:v>
                </c:pt>
                <c:pt idx="5598">
                  <c:v>6909.5528455284439</c:v>
                </c:pt>
                <c:pt idx="5599">
                  <c:v>6924.0853658536471</c:v>
                </c:pt>
                <c:pt idx="5600">
                  <c:v>6979.5731707316954</c:v>
                </c:pt>
                <c:pt idx="5601">
                  <c:v>7099.1626016260043</c:v>
                </c:pt>
                <c:pt idx="5602">
                  <c:v>7155.2845528455164</c:v>
                </c:pt>
                <c:pt idx="5603">
                  <c:v>7216.7439024390123</c:v>
                </c:pt>
                <c:pt idx="5604">
                  <c:v>7190.3211382113695</c:v>
                </c:pt>
                <c:pt idx="5605">
                  <c:v>7173.7804878048655</c:v>
                </c:pt>
                <c:pt idx="5606">
                  <c:v>7203.5325203251905</c:v>
                </c:pt>
                <c:pt idx="5607">
                  <c:v>7186.3577235772236</c:v>
                </c:pt>
                <c:pt idx="5608">
                  <c:v>7039.7113821138091</c:v>
                </c:pt>
                <c:pt idx="5609">
                  <c:v>6944.589430894297</c:v>
                </c:pt>
                <c:pt idx="5610">
                  <c:v>6934.0203252032406</c:v>
                </c:pt>
                <c:pt idx="5611">
                  <c:v>7019.2073170731592</c:v>
                </c:pt>
                <c:pt idx="5612">
                  <c:v>7030.463414634135</c:v>
                </c:pt>
                <c:pt idx="5613">
                  <c:v>7028.4552845528342</c:v>
                </c:pt>
                <c:pt idx="5614">
                  <c:v>7079.9796747967357</c:v>
                </c:pt>
                <c:pt idx="5615">
                  <c:v>7065.4471544715316</c:v>
                </c:pt>
                <c:pt idx="5616">
                  <c:v>7120.9349593495808</c:v>
                </c:pt>
                <c:pt idx="5617">
                  <c:v>7135.467479674784</c:v>
                </c:pt>
                <c:pt idx="5618">
                  <c:v>7132.8252032520204</c:v>
                </c:pt>
                <c:pt idx="5619">
                  <c:v>7164.5325203251896</c:v>
                </c:pt>
                <c:pt idx="5620">
                  <c:v>7087.9065040650275</c:v>
                </c:pt>
                <c:pt idx="5621">
                  <c:v>7183.0284552845396</c:v>
                </c:pt>
                <c:pt idx="5622">
                  <c:v>7153.9634146341332</c:v>
                </c:pt>
                <c:pt idx="5623">
                  <c:v>7119.6138211381985</c:v>
                </c:pt>
                <c:pt idx="5624">
                  <c:v>7065.4471544715316</c:v>
                </c:pt>
                <c:pt idx="5625">
                  <c:v>7072.052845528442</c:v>
                </c:pt>
                <c:pt idx="5626">
                  <c:v>7076.0162601625889</c:v>
                </c:pt>
                <c:pt idx="5627">
                  <c:v>7069.4105691056775</c:v>
                </c:pt>
                <c:pt idx="5628">
                  <c:v>7083.9430894308807</c:v>
                </c:pt>
                <c:pt idx="5629">
                  <c:v>7113.0081300812881</c:v>
                </c:pt>
                <c:pt idx="5630">
                  <c:v>7149.9999999999873</c:v>
                </c:pt>
                <c:pt idx="5631">
                  <c:v>7115.6504065040526</c:v>
                </c:pt>
                <c:pt idx="5632">
                  <c:v>7000.7113821138091</c:v>
                </c:pt>
                <c:pt idx="5633">
                  <c:v>7065.4471544715325</c:v>
                </c:pt>
                <c:pt idx="5634">
                  <c:v>7039.0243902438915</c:v>
                </c:pt>
                <c:pt idx="5635">
                  <c:v>7040.3455284552729</c:v>
                </c:pt>
                <c:pt idx="5636">
                  <c:v>7116.9715447154358</c:v>
                </c:pt>
                <c:pt idx="5637">
                  <c:v>7101.1178861788503</c:v>
                </c:pt>
                <c:pt idx="5638">
                  <c:v>7123.5772357723472</c:v>
                </c:pt>
                <c:pt idx="5639">
                  <c:v>7042.9878048780383</c:v>
                </c:pt>
                <c:pt idx="5640">
                  <c:v>7005.9959349593391</c:v>
                </c:pt>
                <c:pt idx="5641">
                  <c:v>6984.8577235772254</c:v>
                </c:pt>
                <c:pt idx="5642">
                  <c:v>6946.544715447144</c:v>
                </c:pt>
                <c:pt idx="5643">
                  <c:v>7000.7113821138119</c:v>
                </c:pt>
                <c:pt idx="5644">
                  <c:v>6995.4268292682837</c:v>
                </c:pt>
                <c:pt idx="5645">
                  <c:v>7035.0609756097465</c:v>
                </c:pt>
                <c:pt idx="5646">
                  <c:v>7223.9837398373884</c:v>
                </c:pt>
                <c:pt idx="5647">
                  <c:v>7283.4349593495845</c:v>
                </c:pt>
                <c:pt idx="5648">
                  <c:v>7242.4796747967384</c:v>
                </c:pt>
                <c:pt idx="5649">
                  <c:v>7196.2398373983642</c:v>
                </c:pt>
                <c:pt idx="5650">
                  <c:v>7171.1382113821037</c:v>
                </c:pt>
                <c:pt idx="5651">
                  <c:v>7229.2682926829166</c:v>
                </c:pt>
                <c:pt idx="5652">
                  <c:v>7362.7032520325092</c:v>
                </c:pt>
                <c:pt idx="5653">
                  <c:v>7497.4593495934851</c:v>
                </c:pt>
                <c:pt idx="5654">
                  <c:v>7489.5325203251923</c:v>
                </c:pt>
                <c:pt idx="5655">
                  <c:v>7560.8739837398261</c:v>
                </c:pt>
                <c:pt idx="5656">
                  <c:v>7515.9552845528351</c:v>
                </c:pt>
                <c:pt idx="5657">
                  <c:v>7360.0609756097465</c:v>
                </c:pt>
                <c:pt idx="5658">
                  <c:v>7147.3577235772264</c:v>
                </c:pt>
                <c:pt idx="5659">
                  <c:v>6996.7479674796659</c:v>
                </c:pt>
                <c:pt idx="5660">
                  <c:v>7054.8780487804788</c:v>
                </c:pt>
                <c:pt idx="5661">
                  <c:v>7027.1341463414547</c:v>
                </c:pt>
                <c:pt idx="5662">
                  <c:v>7065.4471544715352</c:v>
                </c:pt>
                <c:pt idx="5663">
                  <c:v>7091.8699186991771</c:v>
                </c:pt>
                <c:pt idx="5664">
                  <c:v>7057.5203252032425</c:v>
                </c:pt>
                <c:pt idx="5665">
                  <c:v>7085.2642276422666</c:v>
                </c:pt>
                <c:pt idx="5666">
                  <c:v>7200.203252032511</c:v>
                </c:pt>
                <c:pt idx="5667">
                  <c:v>7085.2642276422675</c:v>
                </c:pt>
                <c:pt idx="5668">
                  <c:v>7078.6585365853571</c:v>
                </c:pt>
                <c:pt idx="5669">
                  <c:v>6995.4268292682846</c:v>
                </c:pt>
                <c:pt idx="5670">
                  <c:v>7109.0447154471467</c:v>
                </c:pt>
                <c:pt idx="5671">
                  <c:v>7110.365853658529</c:v>
                </c:pt>
                <c:pt idx="5672">
                  <c:v>7700.9146341463329</c:v>
                </c:pt>
                <c:pt idx="5673">
                  <c:v>7700.9146341463329</c:v>
                </c:pt>
                <c:pt idx="5674">
                  <c:v>7700.9146341463329</c:v>
                </c:pt>
                <c:pt idx="5675">
                  <c:v>7715.4471544715361</c:v>
                </c:pt>
                <c:pt idx="5676">
                  <c:v>7792.0731707316991</c:v>
                </c:pt>
                <c:pt idx="5677">
                  <c:v>7840.9552845528378</c:v>
                </c:pt>
                <c:pt idx="5678">
                  <c:v>7883.2317073170652</c:v>
                </c:pt>
                <c:pt idx="5679">
                  <c:v>7805.28455284552</c:v>
                </c:pt>
                <c:pt idx="5680">
                  <c:v>7722.0528455284475</c:v>
                </c:pt>
                <c:pt idx="5681">
                  <c:v>7722.0528455284475</c:v>
                </c:pt>
                <c:pt idx="5682">
                  <c:v>7855.4878048780402</c:v>
                </c:pt>
                <c:pt idx="5683">
                  <c:v>7796.036585365845</c:v>
                </c:pt>
                <c:pt idx="5684">
                  <c:v>7765.6504065040572</c:v>
                </c:pt>
                <c:pt idx="5685">
                  <c:v>7854.1666666666597</c:v>
                </c:pt>
                <c:pt idx="5686">
                  <c:v>7884.5528455284475</c:v>
                </c:pt>
                <c:pt idx="5687">
                  <c:v>7904.369918699178</c:v>
                </c:pt>
                <c:pt idx="5688">
                  <c:v>7731.3008130081216</c:v>
                </c:pt>
                <c:pt idx="5689">
                  <c:v>7847.5609756097465</c:v>
                </c:pt>
                <c:pt idx="5690">
                  <c:v>7708.8414634146247</c:v>
                </c:pt>
                <c:pt idx="5691">
                  <c:v>7640.1422764227545</c:v>
                </c:pt>
                <c:pt idx="5692">
                  <c:v>7517.2764227642183</c:v>
                </c:pt>
                <c:pt idx="5693">
                  <c:v>7324.3902439024296</c:v>
                </c:pt>
                <c:pt idx="5694">
                  <c:v>7509.3495934959255</c:v>
                </c:pt>
                <c:pt idx="5695">
                  <c:v>7457.8252032520231</c:v>
                </c:pt>
                <c:pt idx="5696">
                  <c:v>7517.2764227642183</c:v>
                </c:pt>
                <c:pt idx="5697">
                  <c:v>7523.8821138211297</c:v>
                </c:pt>
                <c:pt idx="5698">
                  <c:v>7464.4308943089336</c:v>
                </c:pt>
                <c:pt idx="5699">
                  <c:v>7592.5813008129981</c:v>
                </c:pt>
                <c:pt idx="5700">
                  <c:v>7670.5284552845442</c:v>
                </c:pt>
                <c:pt idx="5701">
                  <c:v>7478.9634146341368</c:v>
                </c:pt>
                <c:pt idx="5702">
                  <c:v>7120.9349593495836</c:v>
                </c:pt>
                <c:pt idx="5703">
                  <c:v>7369.3089430894215</c:v>
                </c:pt>
                <c:pt idx="5704">
                  <c:v>7418.1910569105594</c:v>
                </c:pt>
                <c:pt idx="5705">
                  <c:v>7221.3414634146247</c:v>
                </c:pt>
                <c:pt idx="5706">
                  <c:v>7077.3373983739748</c:v>
                </c:pt>
                <c:pt idx="5707">
                  <c:v>7027.1341463414537</c:v>
                </c:pt>
                <c:pt idx="5708">
                  <c:v>7196.2398373983642</c:v>
                </c:pt>
                <c:pt idx="5709">
                  <c:v>7184.3495934959255</c:v>
                </c:pt>
                <c:pt idx="5710">
                  <c:v>7149.99999999999</c:v>
                </c:pt>
                <c:pt idx="5711">
                  <c:v>7159.2479674796641</c:v>
                </c:pt>
                <c:pt idx="5712">
                  <c:v>7138.1097560975513</c:v>
                </c:pt>
                <c:pt idx="5713">
                  <c:v>7149.99999999999</c:v>
                </c:pt>
                <c:pt idx="5714">
                  <c:v>7118.2926829268208</c:v>
                </c:pt>
                <c:pt idx="5715">
                  <c:v>7072.0528455284466</c:v>
                </c:pt>
                <c:pt idx="5716">
                  <c:v>7327.0325203251941</c:v>
                </c:pt>
                <c:pt idx="5717">
                  <c:v>7366.666666666657</c:v>
                </c:pt>
                <c:pt idx="5718">
                  <c:v>7443.2926829268199</c:v>
                </c:pt>
                <c:pt idx="5719">
                  <c:v>7453.8617886178763</c:v>
                </c:pt>
                <c:pt idx="5720">
                  <c:v>7328.3536585365755</c:v>
                </c:pt>
                <c:pt idx="5721">
                  <c:v>7371.9512195121852</c:v>
                </c:pt>
                <c:pt idx="5722">
                  <c:v>7226.6260162601538</c:v>
                </c:pt>
                <c:pt idx="5723">
                  <c:v>7286.0772357723481</c:v>
                </c:pt>
                <c:pt idx="5724">
                  <c:v>7336.2804878048692</c:v>
                </c:pt>
                <c:pt idx="5725">
                  <c:v>7408.9430894308844</c:v>
                </c:pt>
                <c:pt idx="5726">
                  <c:v>7514.6341463414537</c:v>
                </c:pt>
                <c:pt idx="5727">
                  <c:v>7560.8739837398271</c:v>
                </c:pt>
                <c:pt idx="5728">
                  <c:v>7439.3292682926731</c:v>
                </c:pt>
                <c:pt idx="5729">
                  <c:v>7766.9715447154367</c:v>
                </c:pt>
                <c:pt idx="5730">
                  <c:v>7736.5853658536489</c:v>
                </c:pt>
                <c:pt idx="5731">
                  <c:v>7704.8780487804779</c:v>
                </c:pt>
                <c:pt idx="5732">
                  <c:v>7564.837398373973</c:v>
                </c:pt>
                <c:pt idx="5733">
                  <c:v>7637.4999999999909</c:v>
                </c:pt>
                <c:pt idx="5734">
                  <c:v>7722.0528455284457</c:v>
                </c:pt>
                <c:pt idx="5735">
                  <c:v>7714.1260162601529</c:v>
                </c:pt>
                <c:pt idx="5736">
                  <c:v>7685.0609756097474</c:v>
                </c:pt>
                <c:pt idx="5737">
                  <c:v>7749.7967479674708</c:v>
                </c:pt>
                <c:pt idx="5738">
                  <c:v>7846.2398373983651</c:v>
                </c:pt>
                <c:pt idx="5739">
                  <c:v>7815.8536585365755</c:v>
                </c:pt>
                <c:pt idx="5740">
                  <c:v>7823.7804878048682</c:v>
                </c:pt>
                <c:pt idx="5741">
                  <c:v>7842.2764227642183</c:v>
                </c:pt>
                <c:pt idx="5742">
                  <c:v>7973.0691056910473</c:v>
                </c:pt>
                <c:pt idx="5743">
                  <c:v>7928.1504065040544</c:v>
                </c:pt>
                <c:pt idx="5744">
                  <c:v>8160.6707317073069</c:v>
                </c:pt>
                <c:pt idx="5745">
                  <c:v>8172.5609756097456</c:v>
                </c:pt>
                <c:pt idx="5746">
                  <c:v>8060.2642276422657</c:v>
                </c:pt>
                <c:pt idx="5747">
                  <c:v>8342.9878048780374</c:v>
                </c:pt>
                <c:pt idx="5748">
                  <c:v>8444.71544715446</c:v>
                </c:pt>
                <c:pt idx="5749">
                  <c:v>8443.3943089430777</c:v>
                </c:pt>
                <c:pt idx="5750">
                  <c:v>8344.3089430894197</c:v>
                </c:pt>
                <c:pt idx="5751">
                  <c:v>8357.5203252032406</c:v>
                </c:pt>
                <c:pt idx="5752">
                  <c:v>8366.7682926829148</c:v>
                </c:pt>
                <c:pt idx="5753">
                  <c:v>8345.630081300802</c:v>
                </c:pt>
                <c:pt idx="5754">
                  <c:v>8471.1382113821019</c:v>
                </c:pt>
                <c:pt idx="5755">
                  <c:v>8383.9430894308825</c:v>
                </c:pt>
                <c:pt idx="5756">
                  <c:v>8434.1463414634018</c:v>
                </c:pt>
                <c:pt idx="5757">
                  <c:v>8535.8739837398243</c:v>
                </c:pt>
                <c:pt idx="5758">
                  <c:v>8616.4634146341323</c:v>
                </c:pt>
                <c:pt idx="5759">
                  <c:v>8578.1504065040517</c:v>
                </c:pt>
                <c:pt idx="5760">
                  <c:v>8753.8617886178727</c:v>
                </c:pt>
                <c:pt idx="5761">
                  <c:v>8431.5040650406372</c:v>
                </c:pt>
                <c:pt idx="5762">
                  <c:v>8438.1097560975486</c:v>
                </c:pt>
                <c:pt idx="5763">
                  <c:v>8373.3739837398261</c:v>
                </c:pt>
                <c:pt idx="5764">
                  <c:v>8453.9634146341341</c:v>
                </c:pt>
                <c:pt idx="5765">
                  <c:v>8294.1056910568986</c:v>
                </c:pt>
                <c:pt idx="5766">
                  <c:v>8362.8048780487679</c:v>
                </c:pt>
                <c:pt idx="5767">
                  <c:v>8218.800813008118</c:v>
                </c:pt>
                <c:pt idx="5768">
                  <c:v>8270.3252032520213</c:v>
                </c:pt>
                <c:pt idx="5769">
                  <c:v>8453.9634146341359</c:v>
                </c:pt>
                <c:pt idx="5770">
                  <c:v>8352.2357723577134</c:v>
                </c:pt>
                <c:pt idx="5771">
                  <c:v>8329.7764227642165</c:v>
                </c:pt>
                <c:pt idx="5772">
                  <c:v>8275.6097560975504</c:v>
                </c:pt>
                <c:pt idx="5773">
                  <c:v>8191.0569105690947</c:v>
                </c:pt>
                <c:pt idx="5774">
                  <c:v>8228.0487804877939</c:v>
                </c:pt>
                <c:pt idx="5775">
                  <c:v>8307.3170731707214</c:v>
                </c:pt>
                <c:pt idx="5776">
                  <c:v>8422.2560975609649</c:v>
                </c:pt>
                <c:pt idx="5777">
                  <c:v>8214.837398373973</c:v>
                </c:pt>
                <c:pt idx="5778">
                  <c:v>8376.0162601625907</c:v>
                </c:pt>
                <c:pt idx="5779">
                  <c:v>8615.1422764227536</c:v>
                </c:pt>
                <c:pt idx="5780">
                  <c:v>8549.0853658536489</c:v>
                </c:pt>
                <c:pt idx="5781">
                  <c:v>8673.2723577235683</c:v>
                </c:pt>
                <c:pt idx="5782">
                  <c:v>8851.6260162601538</c:v>
                </c:pt>
                <c:pt idx="5783">
                  <c:v>8693.0894308942989</c:v>
                </c:pt>
                <c:pt idx="5784">
                  <c:v>8711.5853658536489</c:v>
                </c:pt>
                <c:pt idx="5785">
                  <c:v>8641.5650406503973</c:v>
                </c:pt>
                <c:pt idx="5786">
                  <c:v>8640.2439024390169</c:v>
                </c:pt>
                <c:pt idx="5787">
                  <c:v>8701.0162601625943</c:v>
                </c:pt>
                <c:pt idx="5788">
                  <c:v>8481.7073170731637</c:v>
                </c:pt>
                <c:pt idx="5789">
                  <c:v>8514.735772357717</c:v>
                </c:pt>
                <c:pt idx="5790">
                  <c:v>8582.113821138204</c:v>
                </c:pt>
                <c:pt idx="5791">
                  <c:v>8497.5609756097492</c:v>
                </c:pt>
                <c:pt idx="5792">
                  <c:v>8329.7764227642219</c:v>
                </c:pt>
                <c:pt idx="5793">
                  <c:v>8422.2560975609704</c:v>
                </c:pt>
                <c:pt idx="5794">
                  <c:v>8428.8617886178799</c:v>
                </c:pt>
                <c:pt idx="5795">
                  <c:v>8720.8333333333267</c:v>
                </c:pt>
                <c:pt idx="5796">
                  <c:v>8755.1829268292604</c:v>
                </c:pt>
                <c:pt idx="5797">
                  <c:v>8835.7723577235683</c:v>
                </c:pt>
                <c:pt idx="5798">
                  <c:v>8730.081300812999</c:v>
                </c:pt>
                <c:pt idx="5799">
                  <c:v>8587.3983739837313</c:v>
                </c:pt>
                <c:pt idx="5800">
                  <c:v>8496.2398373983651</c:v>
                </c:pt>
                <c:pt idx="5801">
                  <c:v>8486.9918699186892</c:v>
                </c:pt>
                <c:pt idx="5802">
                  <c:v>8360.162601626007</c:v>
                </c:pt>
                <c:pt idx="5803">
                  <c:v>8284.8577235772264</c:v>
                </c:pt>
                <c:pt idx="5804">
                  <c:v>8156.707317073161</c:v>
                </c:pt>
                <c:pt idx="5805">
                  <c:v>8205.5894308942989</c:v>
                </c:pt>
                <c:pt idx="5806">
                  <c:v>8168.5975609755997</c:v>
                </c:pt>
                <c:pt idx="5807">
                  <c:v>8187.0934959349497</c:v>
                </c:pt>
                <c:pt idx="5808">
                  <c:v>8262.3983739837313</c:v>
                </c:pt>
                <c:pt idx="5809">
                  <c:v>8019.3089430894233</c:v>
                </c:pt>
                <c:pt idx="5810">
                  <c:v>8023.2723577235693</c:v>
                </c:pt>
                <c:pt idx="5811">
                  <c:v>7538.4146341463347</c:v>
                </c:pt>
                <c:pt idx="5812">
                  <c:v>7619.0040650406436</c:v>
                </c:pt>
                <c:pt idx="5813">
                  <c:v>7395.7317073170661</c:v>
                </c:pt>
                <c:pt idx="5814">
                  <c:v>7464.4308943089363</c:v>
                </c:pt>
                <c:pt idx="5815">
                  <c:v>7568.8008130081234</c:v>
                </c:pt>
                <c:pt idx="5816">
                  <c:v>7599.1869918699122</c:v>
                </c:pt>
                <c:pt idx="5817">
                  <c:v>7584.654471544708</c:v>
                </c:pt>
                <c:pt idx="5818">
                  <c:v>7398.3739837398298</c:v>
                </c:pt>
                <c:pt idx="5819">
                  <c:v>7568.8008130081225</c:v>
                </c:pt>
                <c:pt idx="5820">
                  <c:v>7576.7276422764162</c:v>
                </c:pt>
                <c:pt idx="5821">
                  <c:v>7847.5609756097483</c:v>
                </c:pt>
                <c:pt idx="5822">
                  <c:v>8102.5406504064968</c:v>
                </c:pt>
                <c:pt idx="5823">
                  <c:v>8258.4349593495863</c:v>
                </c:pt>
                <c:pt idx="5824">
                  <c:v>8024.5934959349524</c:v>
                </c:pt>
                <c:pt idx="5825">
                  <c:v>7900.4065040650339</c:v>
                </c:pt>
                <c:pt idx="5826">
                  <c:v>7930.7926829268226</c:v>
                </c:pt>
                <c:pt idx="5827">
                  <c:v>8027.235772357717</c:v>
                </c:pt>
                <c:pt idx="5828">
                  <c:v>8011.3821138211315</c:v>
                </c:pt>
                <c:pt idx="5829">
                  <c:v>8014.0243902438942</c:v>
                </c:pt>
                <c:pt idx="5830">
                  <c:v>8107.825203252024</c:v>
                </c:pt>
                <c:pt idx="5831">
                  <c:v>8263.7195121951117</c:v>
                </c:pt>
                <c:pt idx="5832">
                  <c:v>8230.6910569105585</c:v>
                </c:pt>
                <c:pt idx="5833">
                  <c:v>8229.3699186991762</c:v>
                </c:pt>
                <c:pt idx="5834">
                  <c:v>8074.7967479674689</c:v>
                </c:pt>
                <c:pt idx="5835">
                  <c:v>8085.3658536585262</c:v>
                </c:pt>
                <c:pt idx="5836">
                  <c:v>7969.1056910568996</c:v>
                </c:pt>
                <c:pt idx="5837">
                  <c:v>8004.7764227642174</c:v>
                </c:pt>
                <c:pt idx="5838">
                  <c:v>8136.8902439024278</c:v>
                </c:pt>
                <c:pt idx="5839">
                  <c:v>8271.6463414634018</c:v>
                </c:pt>
                <c:pt idx="5840">
                  <c:v>8241.260162601613</c:v>
                </c:pt>
                <c:pt idx="5841">
                  <c:v>8196.3414634146211</c:v>
                </c:pt>
                <c:pt idx="5842">
                  <c:v>7953.2520325203132</c:v>
                </c:pt>
                <c:pt idx="5843">
                  <c:v>7938.7195121951099</c:v>
                </c:pt>
                <c:pt idx="5844">
                  <c:v>7983.6382113821019</c:v>
                </c:pt>
                <c:pt idx="5845">
                  <c:v>8033.8414634146229</c:v>
                </c:pt>
                <c:pt idx="5846">
                  <c:v>7871.3414634146229</c:v>
                </c:pt>
                <c:pt idx="5847">
                  <c:v>7694.3089430894197</c:v>
                </c:pt>
                <c:pt idx="5848">
                  <c:v>7526.5243902438906</c:v>
                </c:pt>
                <c:pt idx="5849">
                  <c:v>7652.0325203251923</c:v>
                </c:pt>
                <c:pt idx="5850">
                  <c:v>7895.1219512194994</c:v>
                </c:pt>
                <c:pt idx="5851">
                  <c:v>8062.9065040650275</c:v>
                </c:pt>
                <c:pt idx="5852">
                  <c:v>7921.5447154471412</c:v>
                </c:pt>
                <c:pt idx="5853">
                  <c:v>7829.0650406503937</c:v>
                </c:pt>
                <c:pt idx="5854">
                  <c:v>8147.4593495934832</c:v>
                </c:pt>
                <c:pt idx="5855">
                  <c:v>8168.597560975596</c:v>
                </c:pt>
                <c:pt idx="5856">
                  <c:v>8887.2967479674644</c:v>
                </c:pt>
                <c:pt idx="5857">
                  <c:v>9126.4227642276255</c:v>
                </c:pt>
                <c:pt idx="5858">
                  <c:v>9032.6219512194966</c:v>
                </c:pt>
                <c:pt idx="5859">
                  <c:v>8755.1829268292531</c:v>
                </c:pt>
                <c:pt idx="5860">
                  <c:v>8716.8699186991726</c:v>
                </c:pt>
                <c:pt idx="5861">
                  <c:v>8701.0162601625871</c:v>
                </c:pt>
                <c:pt idx="5862">
                  <c:v>8983.7398373983597</c:v>
                </c:pt>
                <c:pt idx="5863">
                  <c:v>9191.1585365853498</c:v>
                </c:pt>
                <c:pt idx="5864">
                  <c:v>8979.7764227642128</c:v>
                </c:pt>
                <c:pt idx="5865">
                  <c:v>9102.64227642275</c:v>
                </c:pt>
                <c:pt idx="5866">
                  <c:v>9051.1178861788485</c:v>
                </c:pt>
                <c:pt idx="5867">
                  <c:v>8829.1666666666533</c:v>
                </c:pt>
                <c:pt idx="5868">
                  <c:v>8789.5325203251905</c:v>
                </c:pt>
                <c:pt idx="5869">
                  <c:v>8777.6422764227518</c:v>
                </c:pt>
                <c:pt idx="5870">
                  <c:v>8900.508130081289</c:v>
                </c:pt>
                <c:pt idx="5871">
                  <c:v>8810.6707317073051</c:v>
                </c:pt>
                <c:pt idx="5872">
                  <c:v>8727.4390243902326</c:v>
                </c:pt>
                <c:pt idx="5873">
                  <c:v>8695.7317073170598</c:v>
                </c:pt>
                <c:pt idx="5874">
                  <c:v>8728.760162601613</c:v>
                </c:pt>
                <c:pt idx="5875">
                  <c:v>8924.2886178861663</c:v>
                </c:pt>
                <c:pt idx="5876">
                  <c:v>8969.2073170731583</c:v>
                </c:pt>
                <c:pt idx="5877">
                  <c:v>9065.6504065040517</c:v>
                </c:pt>
                <c:pt idx="5878">
                  <c:v>8987.7032520325065</c:v>
                </c:pt>
                <c:pt idx="5879">
                  <c:v>8928.2520325203113</c:v>
                </c:pt>
                <c:pt idx="5880">
                  <c:v>8991.6666666666533</c:v>
                </c:pt>
                <c:pt idx="5881">
                  <c:v>9081.5040650406354</c:v>
                </c:pt>
                <c:pt idx="5882">
                  <c:v>8959.9593495934805</c:v>
                </c:pt>
                <c:pt idx="5883">
                  <c:v>9014.1260162601484</c:v>
                </c:pt>
                <c:pt idx="5884">
                  <c:v>8825.2032520325047</c:v>
                </c:pt>
                <c:pt idx="5885">
                  <c:v>8958.6382113821001</c:v>
                </c:pt>
                <c:pt idx="5886">
                  <c:v>8938.8211382113677</c:v>
                </c:pt>
                <c:pt idx="5887">
                  <c:v>8848.9837398373838</c:v>
                </c:pt>
                <c:pt idx="5888">
                  <c:v>8928.2520325203095</c:v>
                </c:pt>
                <c:pt idx="5889">
                  <c:v>8818.5975609755951</c:v>
                </c:pt>
                <c:pt idx="5890">
                  <c:v>8560.9756097560839</c:v>
                </c:pt>
                <c:pt idx="5891">
                  <c:v>8570.2235772357599</c:v>
                </c:pt>
                <c:pt idx="5892">
                  <c:v>8632.3170731707178</c:v>
                </c:pt>
                <c:pt idx="5893">
                  <c:v>8674.5934959349452</c:v>
                </c:pt>
                <c:pt idx="5894">
                  <c:v>8909.7560975609613</c:v>
                </c:pt>
                <c:pt idx="5895">
                  <c:v>8986.3821138211242</c:v>
                </c:pt>
                <c:pt idx="5896">
                  <c:v>8921.6463414634018</c:v>
                </c:pt>
                <c:pt idx="5897">
                  <c:v>8954.674796747955</c:v>
                </c:pt>
                <c:pt idx="5898">
                  <c:v>8856.9105691056793</c:v>
                </c:pt>
                <c:pt idx="5899">
                  <c:v>8604.5731707316936</c:v>
                </c:pt>
                <c:pt idx="5900">
                  <c:v>8588.7195121951099</c:v>
                </c:pt>
                <c:pt idx="5901">
                  <c:v>8557.0121951219371</c:v>
                </c:pt>
                <c:pt idx="5902">
                  <c:v>8722.1544715447017</c:v>
                </c:pt>
                <c:pt idx="5903">
                  <c:v>8901.8292682926676</c:v>
                </c:pt>
                <c:pt idx="5904">
                  <c:v>9035.2642276422612</c:v>
                </c:pt>
                <c:pt idx="5905">
                  <c:v>9032.6219512194966</c:v>
                </c:pt>
                <c:pt idx="5906">
                  <c:v>8870.1219512194966</c:v>
                </c:pt>
                <c:pt idx="5907">
                  <c:v>8847.6626016260016</c:v>
                </c:pt>
                <c:pt idx="5908">
                  <c:v>8975.813008130066</c:v>
                </c:pt>
                <c:pt idx="5909">
                  <c:v>9257.2154471544563</c:v>
                </c:pt>
                <c:pt idx="5910">
                  <c:v>8974.4918699186856</c:v>
                </c:pt>
                <c:pt idx="5911">
                  <c:v>9060.3658536585208</c:v>
                </c:pt>
                <c:pt idx="5912">
                  <c:v>9047.1544715446998</c:v>
                </c:pt>
                <c:pt idx="5913">
                  <c:v>8909.7560975609595</c:v>
                </c:pt>
                <c:pt idx="5914">
                  <c:v>8822.5609756097401</c:v>
                </c:pt>
                <c:pt idx="5915">
                  <c:v>9114.5325203251869</c:v>
                </c:pt>
                <c:pt idx="5916">
                  <c:v>9033.9430894308789</c:v>
                </c:pt>
                <c:pt idx="5917">
                  <c:v>8983.7398373983597</c:v>
                </c:pt>
                <c:pt idx="5918">
                  <c:v>8967.8861788617742</c:v>
                </c:pt>
                <c:pt idx="5919">
                  <c:v>8962.6016260162469</c:v>
                </c:pt>
                <c:pt idx="5920">
                  <c:v>8815.9552845528324</c:v>
                </c:pt>
                <c:pt idx="5921">
                  <c:v>8838.4146341463274</c:v>
                </c:pt>
                <c:pt idx="5922">
                  <c:v>8715.5487804877903</c:v>
                </c:pt>
                <c:pt idx="5923">
                  <c:v>8715.5487804877903</c:v>
                </c:pt>
                <c:pt idx="5924">
                  <c:v>7860.7723577235638</c:v>
                </c:pt>
                <c:pt idx="5925">
                  <c:v>7971.7479674796614</c:v>
                </c:pt>
                <c:pt idx="5926">
                  <c:v>7875.304878048767</c:v>
                </c:pt>
                <c:pt idx="5927">
                  <c:v>7793.3943089430759</c:v>
                </c:pt>
                <c:pt idx="5928">
                  <c:v>7674.4918699186856</c:v>
                </c:pt>
                <c:pt idx="5929">
                  <c:v>7731.3008130081171</c:v>
                </c:pt>
                <c:pt idx="5930">
                  <c:v>7459.1463414634018</c:v>
                </c:pt>
                <c:pt idx="5931">
                  <c:v>7704.8780487804752</c:v>
                </c:pt>
                <c:pt idx="5932">
                  <c:v>7523.882113821126</c:v>
                </c:pt>
                <c:pt idx="5933">
                  <c:v>7354.7764227642156</c:v>
                </c:pt>
                <c:pt idx="5934">
                  <c:v>7432.7235772357599</c:v>
                </c:pt>
                <c:pt idx="5935">
                  <c:v>7373.2723577235656</c:v>
                </c:pt>
                <c:pt idx="5936">
                  <c:v>7615.0406504064922</c:v>
                </c:pt>
                <c:pt idx="5937">
                  <c:v>7683.7398373983615</c:v>
                </c:pt>
                <c:pt idx="5938">
                  <c:v>7736.5853658536462</c:v>
                </c:pt>
                <c:pt idx="5939">
                  <c:v>7689.0243902438897</c:v>
                </c:pt>
                <c:pt idx="5940">
                  <c:v>7597.8658536585235</c:v>
                </c:pt>
                <c:pt idx="5941">
                  <c:v>7751.1178861788494</c:v>
                </c:pt>
                <c:pt idx="5942">
                  <c:v>7821.1382113821019</c:v>
                </c:pt>
                <c:pt idx="5943">
                  <c:v>7679.7764227642156</c:v>
                </c:pt>
                <c:pt idx="5944">
                  <c:v>7685.0609756097438</c:v>
                </c:pt>
                <c:pt idx="5945">
                  <c:v>7562.1951219512075</c:v>
                </c:pt>
                <c:pt idx="5946">
                  <c:v>7802.6422764227509</c:v>
                </c:pt>
                <c:pt idx="5947">
                  <c:v>7884.552845528442</c:v>
                </c:pt>
                <c:pt idx="5948">
                  <c:v>7752.4390243902317</c:v>
                </c:pt>
                <c:pt idx="5949">
                  <c:v>7847.5609756097429</c:v>
                </c:pt>
                <c:pt idx="5950">
                  <c:v>7897.764227642263</c:v>
                </c:pt>
                <c:pt idx="5951">
                  <c:v>8135.5691056910437</c:v>
                </c:pt>
                <c:pt idx="5952">
                  <c:v>8216.1585365853516</c:v>
                </c:pt>
                <c:pt idx="5953">
                  <c:v>8039.1260162601484</c:v>
                </c:pt>
                <c:pt idx="5954">
                  <c:v>8316.5650406503919</c:v>
                </c:pt>
                <c:pt idx="5955">
                  <c:v>8358.8414634146211</c:v>
                </c:pt>
                <c:pt idx="5956">
                  <c:v>8204.2682926829129</c:v>
                </c:pt>
                <c:pt idx="5957">
                  <c:v>8187.0934959349452</c:v>
                </c:pt>
                <c:pt idx="5958">
                  <c:v>8191.056910569092</c:v>
                </c:pt>
                <c:pt idx="5959">
                  <c:v>8229.3699186991726</c:v>
                </c:pt>
                <c:pt idx="5960">
                  <c:v>8144.8170731707169</c:v>
                </c:pt>
                <c:pt idx="5961">
                  <c:v>8062.9065040650266</c:v>
                </c:pt>
                <c:pt idx="5962">
                  <c:v>8014.0243902438879</c:v>
                </c:pt>
                <c:pt idx="5963">
                  <c:v>8004.7764227642147</c:v>
                </c:pt>
                <c:pt idx="5964">
                  <c:v>8073.4756097560849</c:v>
                </c:pt>
                <c:pt idx="5965">
                  <c:v>7888.5162601625889</c:v>
                </c:pt>
                <c:pt idx="5966">
                  <c:v>7784.1463414634018</c:v>
                </c:pt>
                <c:pt idx="5967">
                  <c:v>7883.2317073170607</c:v>
                </c:pt>
                <c:pt idx="5968">
                  <c:v>8088.0081300812881</c:v>
                </c:pt>
                <c:pt idx="5969">
                  <c:v>8007.4186991869792</c:v>
                </c:pt>
                <c:pt idx="5970">
                  <c:v>8082.723577235759</c:v>
                </c:pt>
                <c:pt idx="5971">
                  <c:v>8179.1666666666524</c:v>
                </c:pt>
                <c:pt idx="5972">
                  <c:v>7892.4796747967348</c:v>
                </c:pt>
                <c:pt idx="5973">
                  <c:v>7770.9349593495808</c:v>
                </c:pt>
                <c:pt idx="5974">
                  <c:v>7970.4268292682791</c:v>
                </c:pt>
                <c:pt idx="5975">
                  <c:v>7963.8211382113686</c:v>
                </c:pt>
                <c:pt idx="5976">
                  <c:v>7909.6544715447017</c:v>
                </c:pt>
                <c:pt idx="5977">
                  <c:v>8054.9796747967339</c:v>
                </c:pt>
                <c:pt idx="5978">
                  <c:v>8180.4878048780356</c:v>
                </c:pt>
                <c:pt idx="5979">
                  <c:v>7992.886178861776</c:v>
                </c:pt>
                <c:pt idx="5980">
                  <c:v>8084.0447154471412</c:v>
                </c:pt>
                <c:pt idx="5981">
                  <c:v>7868.6991869918575</c:v>
                </c:pt>
                <c:pt idx="5982">
                  <c:v>8539.8373983739693</c:v>
                </c:pt>
                <c:pt idx="5983">
                  <c:v>8415.6504065040517</c:v>
                </c:pt>
                <c:pt idx="5984">
                  <c:v>8342.9878048780338</c:v>
                </c:pt>
                <c:pt idx="5985">
                  <c:v>8036.4837398373838</c:v>
                </c:pt>
                <c:pt idx="5986">
                  <c:v>7830.3861788617751</c:v>
                </c:pt>
                <c:pt idx="5987">
                  <c:v>8588.7195121951081</c:v>
                </c:pt>
                <c:pt idx="5988">
                  <c:v>8955.9959349593355</c:v>
                </c:pt>
                <c:pt idx="5989">
                  <c:v>8594.0040650406354</c:v>
                </c:pt>
                <c:pt idx="5990">
                  <c:v>8838.4146341463274</c:v>
                </c:pt>
                <c:pt idx="5991">
                  <c:v>8740.6504065040499</c:v>
                </c:pt>
                <c:pt idx="5992">
                  <c:v>8422.2560975609613</c:v>
                </c:pt>
                <c:pt idx="5993">
                  <c:v>8356.1991869918565</c:v>
                </c:pt>
                <c:pt idx="5994">
                  <c:v>8077.4390243902308</c:v>
                </c:pt>
                <c:pt idx="5995">
                  <c:v>7659.9593495934832</c:v>
                </c:pt>
                <c:pt idx="5996">
                  <c:v>7358.7398373983633</c:v>
                </c:pt>
                <c:pt idx="5997">
                  <c:v>7012.6016260162496</c:v>
                </c:pt>
                <c:pt idx="5998">
                  <c:v>7204.1666666666561</c:v>
                </c:pt>
                <c:pt idx="5999">
                  <c:v>7378.5569105690956</c:v>
                </c:pt>
                <c:pt idx="6000">
                  <c:v>7546.3414634146238</c:v>
                </c:pt>
                <c:pt idx="6001">
                  <c:v>6653.2520325203159</c:v>
                </c:pt>
                <c:pt idx="6002">
                  <c:v>7394.4105691056802</c:v>
                </c:pt>
                <c:pt idx="6003">
                  <c:v>7593.9024390243785</c:v>
                </c:pt>
                <c:pt idx="6004">
                  <c:v>7893.800813008118</c:v>
                </c:pt>
                <c:pt idx="6005">
                  <c:v>7546.341463414622</c:v>
                </c:pt>
                <c:pt idx="6006">
                  <c:v>6935.9756097560867</c:v>
                </c:pt>
                <c:pt idx="6007">
                  <c:v>6702.1341463414519</c:v>
                </c:pt>
                <c:pt idx="6008">
                  <c:v>6313.7195121951108</c:v>
                </c:pt>
                <c:pt idx="6009">
                  <c:v>6149.8983739837286</c:v>
                </c:pt>
                <c:pt idx="6010">
                  <c:v>6925.4065040650294</c:v>
                </c:pt>
                <c:pt idx="6011">
                  <c:v>6933.3333333333212</c:v>
                </c:pt>
                <c:pt idx="6012">
                  <c:v>7373.2723577235647</c:v>
                </c:pt>
                <c:pt idx="6013">
                  <c:v>7613.7195121951081</c:v>
                </c:pt>
                <c:pt idx="6014">
                  <c:v>7377.2357723577097</c:v>
                </c:pt>
                <c:pt idx="6015">
                  <c:v>7427.4390243902299</c:v>
                </c:pt>
                <c:pt idx="6016">
                  <c:v>6972.967479674784</c:v>
                </c:pt>
                <c:pt idx="6017">
                  <c:v>6690.2439024390123</c:v>
                </c:pt>
                <c:pt idx="6018">
                  <c:v>6527.7439024390123</c:v>
                </c:pt>
                <c:pt idx="6019">
                  <c:v>6337.4999999999882</c:v>
                </c:pt>
                <c:pt idx="6020">
                  <c:v>6033.6382113821028</c:v>
                </c:pt>
                <c:pt idx="6021">
                  <c:v>5861.8902439024278</c:v>
                </c:pt>
                <c:pt idx="6022">
                  <c:v>6455.0813008129962</c:v>
                </c:pt>
                <c:pt idx="6023">
                  <c:v>6147.256097560964</c:v>
                </c:pt>
                <c:pt idx="6024">
                  <c:v>6118.1910569105576</c:v>
                </c:pt>
                <c:pt idx="6025">
                  <c:v>6161.7886178861672</c:v>
                </c:pt>
                <c:pt idx="6026">
                  <c:v>5791.8699186991762</c:v>
                </c:pt>
                <c:pt idx="6027">
                  <c:v>5761.4837398373875</c:v>
                </c:pt>
                <c:pt idx="6028">
                  <c:v>6325.6097560975495</c:v>
                </c:pt>
                <c:pt idx="6029">
                  <c:v>6647.967479674785</c:v>
                </c:pt>
                <c:pt idx="6030">
                  <c:v>6511.8902439024268</c:v>
                </c:pt>
                <c:pt idx="6031">
                  <c:v>7035.0609756097438</c:v>
                </c:pt>
                <c:pt idx="6032">
                  <c:v>7035.0609756097438</c:v>
                </c:pt>
                <c:pt idx="6033">
                  <c:v>6344.1056910568996</c:v>
                </c:pt>
                <c:pt idx="6034">
                  <c:v>6607.0121951219389</c:v>
                </c:pt>
                <c:pt idx="6035">
                  <c:v>6871.2398373983606</c:v>
                </c:pt>
                <c:pt idx="6036">
                  <c:v>6864.6341463414501</c:v>
                </c:pt>
                <c:pt idx="6037">
                  <c:v>7046.9512195121824</c:v>
                </c:pt>
                <c:pt idx="6038">
                  <c:v>7420.8333333333194</c:v>
                </c:pt>
                <c:pt idx="6039">
                  <c:v>6994.1056910568968</c:v>
                </c:pt>
                <c:pt idx="6040">
                  <c:v>6671.7479674796614</c:v>
                </c:pt>
                <c:pt idx="6041">
                  <c:v>6437.9065040650275</c:v>
                </c:pt>
                <c:pt idx="6042">
                  <c:v>6522.4593495934832</c:v>
                </c:pt>
                <c:pt idx="6043">
                  <c:v>6366.5650406503946</c:v>
                </c:pt>
                <c:pt idx="6044">
                  <c:v>6558.1300813008011</c:v>
                </c:pt>
                <c:pt idx="6045">
                  <c:v>6690.2439024390123</c:v>
                </c:pt>
                <c:pt idx="6046">
                  <c:v>6961.0772357723454</c:v>
                </c:pt>
                <c:pt idx="6047">
                  <c:v>6772.1544715447035</c:v>
                </c:pt>
                <c:pt idx="6048">
                  <c:v>6486.7886178861681</c:v>
                </c:pt>
                <c:pt idx="6049">
                  <c:v>6336.1788617886068</c:v>
                </c:pt>
                <c:pt idx="6050">
                  <c:v>6490.7520325203132</c:v>
                </c:pt>
                <c:pt idx="6051">
                  <c:v>6573.9837398373847</c:v>
                </c:pt>
                <c:pt idx="6052">
                  <c:v>6465.6504065040517</c:v>
                </c:pt>
                <c:pt idx="6053">
                  <c:v>6564.7357723577097</c:v>
                </c:pt>
                <c:pt idx="6054">
                  <c:v>6737.804878048767</c:v>
                </c:pt>
                <c:pt idx="6055">
                  <c:v>7009.9593495934823</c:v>
                </c:pt>
                <c:pt idx="6056">
                  <c:v>7060.1626016260025</c:v>
                </c:pt>
                <c:pt idx="6057">
                  <c:v>6917.4796747967348</c:v>
                </c:pt>
                <c:pt idx="6058">
                  <c:v>6666.4634146341332</c:v>
                </c:pt>
                <c:pt idx="6059">
                  <c:v>6789.3292682926694</c:v>
                </c:pt>
                <c:pt idx="6060">
                  <c:v>6554.1666666666533</c:v>
                </c:pt>
                <c:pt idx="6061">
                  <c:v>6621.5447154471403</c:v>
                </c:pt>
                <c:pt idx="6062">
                  <c:v>6539.6341463414492</c:v>
                </c:pt>
                <c:pt idx="6063">
                  <c:v>6163.1097560975477</c:v>
                </c:pt>
                <c:pt idx="6064">
                  <c:v>6204.0650406503928</c:v>
                </c:pt>
                <c:pt idx="6065">
                  <c:v>6182.9268292682782</c:v>
                </c:pt>
                <c:pt idx="6066">
                  <c:v>5831.5040650406372</c:v>
                </c:pt>
                <c:pt idx="6067">
                  <c:v>6032.3170731707178</c:v>
                </c:pt>
                <c:pt idx="6068">
                  <c:v>6028.3536585365719</c:v>
                </c:pt>
                <c:pt idx="6069">
                  <c:v>6034.9593495934823</c:v>
                </c:pt>
                <c:pt idx="6070">
                  <c:v>6033.6382113821001</c:v>
                </c:pt>
                <c:pt idx="6071">
                  <c:v>6012.4999999999854</c:v>
                </c:pt>
                <c:pt idx="6072">
                  <c:v>6288.6178861788476</c:v>
                </c:pt>
                <c:pt idx="6073">
                  <c:v>6075.9146341463274</c:v>
                </c:pt>
                <c:pt idx="6074">
                  <c:v>5978.1504065040508</c:v>
                </c:pt>
                <c:pt idx="6075">
                  <c:v>5869.8170731707178</c:v>
                </c:pt>
                <c:pt idx="6076">
                  <c:v>6116.8699186991726</c:v>
                </c:pt>
                <c:pt idx="6077">
                  <c:v>6048.1707317073033</c:v>
                </c:pt>
                <c:pt idx="6078">
                  <c:v>6235.7723577235629</c:v>
                </c:pt>
                <c:pt idx="6079">
                  <c:v>6431.3008130081153</c:v>
                </c:pt>
                <c:pt idx="6080">
                  <c:v>6311.0772357723436</c:v>
                </c:pt>
                <c:pt idx="6081">
                  <c:v>5951.727642276408</c:v>
                </c:pt>
                <c:pt idx="6082">
                  <c:v>5853.9634146341323</c:v>
                </c:pt>
                <c:pt idx="6083">
                  <c:v>5873.7804878048637</c:v>
                </c:pt>
                <c:pt idx="6084">
                  <c:v>5737.7032520325056</c:v>
                </c:pt>
                <c:pt idx="6085">
                  <c:v>5540.8536585365709</c:v>
                </c:pt>
                <c:pt idx="6086">
                  <c:v>5749.5934959349452</c:v>
                </c:pt>
                <c:pt idx="6087">
                  <c:v>5655.7926829268154</c:v>
                </c:pt>
                <c:pt idx="6088">
                  <c:v>5671.6463414633999</c:v>
                </c:pt>
                <c:pt idx="6089">
                  <c:v>5497.2560975609613</c:v>
                </c:pt>
                <c:pt idx="6090">
                  <c:v>5672.9674796747822</c:v>
                </c:pt>
                <c:pt idx="6091">
                  <c:v>5568.5975609755951</c:v>
                </c:pt>
                <c:pt idx="6092">
                  <c:v>5420.6300813007992</c:v>
                </c:pt>
                <c:pt idx="6093">
                  <c:v>5486.6869918699049</c:v>
                </c:pt>
                <c:pt idx="6094">
                  <c:v>5252.8455284552711</c:v>
                </c:pt>
                <c:pt idx="6095">
                  <c:v>5291.1585365853525</c:v>
                </c:pt>
                <c:pt idx="6096">
                  <c:v>5621.4430894308798</c:v>
                </c:pt>
                <c:pt idx="6097">
                  <c:v>5276.6260162601484</c:v>
                </c:pt>
                <c:pt idx="6098">
                  <c:v>5276.6260162601484</c:v>
                </c:pt>
                <c:pt idx="6099">
                  <c:v>5095.6300813008002</c:v>
                </c:pt>
                <c:pt idx="6100">
                  <c:v>5497.2560975609613</c:v>
                </c:pt>
                <c:pt idx="6101">
                  <c:v>5737.7032520325056</c:v>
                </c:pt>
                <c:pt idx="6102">
                  <c:v>5890.9552845528306</c:v>
                </c:pt>
                <c:pt idx="6103">
                  <c:v>5901.5243902438879</c:v>
                </c:pt>
                <c:pt idx="6104">
                  <c:v>5801.1178861788467</c:v>
                </c:pt>
                <c:pt idx="6105">
                  <c:v>5999.2886178861636</c:v>
                </c:pt>
                <c:pt idx="6106">
                  <c:v>6066.6666666666515</c:v>
                </c:pt>
                <c:pt idx="6107">
                  <c:v>6143.2926829268135</c:v>
                </c:pt>
                <c:pt idx="6108">
                  <c:v>5947.7642276422621</c:v>
                </c:pt>
                <c:pt idx="6109">
                  <c:v>6291.2601626016094</c:v>
                </c:pt>
                <c:pt idx="6110">
                  <c:v>6024.3902439024232</c:v>
                </c:pt>
                <c:pt idx="6111">
                  <c:v>6126.1178861788449</c:v>
                </c:pt>
                <c:pt idx="6112">
                  <c:v>6288.6178861788449</c:v>
                </c:pt>
                <c:pt idx="6113">
                  <c:v>6188.2113821138046</c:v>
                </c:pt>
                <c:pt idx="6114">
                  <c:v>6111.5853658536407</c:v>
                </c:pt>
                <c:pt idx="6115">
                  <c:v>6194.8170731707132</c:v>
                </c:pt>
                <c:pt idx="6116">
                  <c:v>6209.3495934959155</c:v>
                </c:pt>
                <c:pt idx="6117">
                  <c:v>6670.4268292682718</c:v>
                </c:pt>
                <c:pt idx="6118">
                  <c:v>6852.7439024390023</c:v>
                </c:pt>
                <c:pt idx="6119">
                  <c:v>6773.4756097560767</c:v>
                </c:pt>
                <c:pt idx="6120">
                  <c:v>6587.1951219511993</c:v>
                </c:pt>
                <c:pt idx="6121">
                  <c:v>6637.3983739837195</c:v>
                </c:pt>
                <c:pt idx="6122">
                  <c:v>7037.7032520324983</c:v>
                </c:pt>
                <c:pt idx="6123">
                  <c:v>7017.886178861766</c:v>
                </c:pt>
                <c:pt idx="6124">
                  <c:v>6790.6504065040435</c:v>
                </c:pt>
                <c:pt idx="6125">
                  <c:v>6884.4512195121733</c:v>
                </c:pt>
                <c:pt idx="6126">
                  <c:v>7103.7601626016049</c:v>
                </c:pt>
                <c:pt idx="6127">
                  <c:v>7214.7357723577006</c:v>
                </c:pt>
                <c:pt idx="6128">
                  <c:v>6917.4796747967266</c:v>
                </c:pt>
                <c:pt idx="6129">
                  <c:v>7037.7032520325001</c:v>
                </c:pt>
                <c:pt idx="6130">
                  <c:v>7266.2601626016049</c:v>
                </c:pt>
                <c:pt idx="6131">
                  <c:v>7185.6707317072969</c:v>
                </c:pt>
                <c:pt idx="6132">
                  <c:v>7230.5894308942889</c:v>
                </c:pt>
                <c:pt idx="6133">
                  <c:v>7151.3211382113632</c:v>
                </c:pt>
                <c:pt idx="6134">
                  <c:v>7344.207317073151</c:v>
                </c:pt>
                <c:pt idx="6135">
                  <c:v>6996.7479674796559</c:v>
                </c:pt>
                <c:pt idx="6136">
                  <c:v>6932.0121951219326</c:v>
                </c:pt>
                <c:pt idx="6137">
                  <c:v>6991.4634146341277</c:v>
                </c:pt>
                <c:pt idx="6138">
                  <c:v>7301.9308943089236</c:v>
                </c:pt>
                <c:pt idx="6139">
                  <c:v>7266.2601626016067</c:v>
                </c:pt>
                <c:pt idx="6140">
                  <c:v>7214.7357723577043</c:v>
                </c:pt>
                <c:pt idx="6141">
                  <c:v>7012.6016260162405</c:v>
                </c:pt>
                <c:pt idx="6142">
                  <c:v>7189.6341463414437</c:v>
                </c:pt>
                <c:pt idx="6143">
                  <c:v>7020.5284552845333</c:v>
                </c:pt>
                <c:pt idx="6144">
                  <c:v>6735.162601625997</c:v>
                </c:pt>
                <c:pt idx="6145">
                  <c:v>6542.2764227642092</c:v>
                </c:pt>
                <c:pt idx="6146">
                  <c:v>6731.1991869918511</c:v>
                </c:pt>
                <c:pt idx="6147">
                  <c:v>6572.6626016259979</c:v>
                </c:pt>
                <c:pt idx="6148">
                  <c:v>6764.2276422764044</c:v>
                </c:pt>
                <c:pt idx="6149">
                  <c:v>6875.203252032501</c:v>
                </c:pt>
                <c:pt idx="6150">
                  <c:v>6696.8495934959165</c:v>
                </c:pt>
                <c:pt idx="6151">
                  <c:v>6784.0447154471367</c:v>
                </c:pt>
                <c:pt idx="6152">
                  <c:v>6924.0853658536389</c:v>
                </c:pt>
                <c:pt idx="6153">
                  <c:v>7156.6056910568905</c:v>
                </c:pt>
                <c:pt idx="6154">
                  <c:v>7188.3130081300606</c:v>
                </c:pt>
                <c:pt idx="6155">
                  <c:v>7280.792682926809</c:v>
                </c:pt>
                <c:pt idx="6156">
                  <c:v>7537.0934959349379</c:v>
                </c:pt>
                <c:pt idx="6157">
                  <c:v>7829.0650406503855</c:v>
                </c:pt>
                <c:pt idx="6158">
                  <c:v>7640.1422764227436</c:v>
                </c:pt>
                <c:pt idx="6159">
                  <c:v>7685.0609756097356</c:v>
                </c:pt>
                <c:pt idx="6160">
                  <c:v>7601.8292682926622</c:v>
                </c:pt>
                <c:pt idx="6161">
                  <c:v>7700.9146341463211</c:v>
                </c:pt>
                <c:pt idx="6162">
                  <c:v>7662.6016260162396</c:v>
                </c:pt>
                <c:pt idx="6163">
                  <c:v>7749.796747967458</c:v>
                </c:pt>
                <c:pt idx="6164">
                  <c:v>7537.0934959349388</c:v>
                </c:pt>
                <c:pt idx="6165">
                  <c:v>7480.2845528455082</c:v>
                </c:pt>
                <c:pt idx="6166">
                  <c:v>7478.9634146341259</c:v>
                </c:pt>
                <c:pt idx="6167">
                  <c:v>7390.4471544715243</c:v>
                </c:pt>
                <c:pt idx="6168">
                  <c:v>7309.8577235772154</c:v>
                </c:pt>
                <c:pt idx="6169">
                  <c:v>7217.3780487804679</c:v>
                </c:pt>
                <c:pt idx="6170">
                  <c:v>7438.0081300812799</c:v>
                </c:pt>
                <c:pt idx="6171">
                  <c:v>7490.8536585365646</c:v>
                </c:pt>
                <c:pt idx="6172">
                  <c:v>7300.6097560975395</c:v>
                </c:pt>
                <c:pt idx="6173">
                  <c:v>7073.3739837398161</c:v>
                </c:pt>
                <c:pt idx="6174">
                  <c:v>7004.6747967479469</c:v>
                </c:pt>
                <c:pt idx="6175">
                  <c:v>6774.7967479674599</c:v>
                </c:pt>
                <c:pt idx="6176">
                  <c:v>6716.6666666666479</c:v>
                </c:pt>
                <c:pt idx="6177">
                  <c:v>6836.8902439024196</c:v>
                </c:pt>
                <c:pt idx="6178">
                  <c:v>6840.8536585365664</c:v>
                </c:pt>
                <c:pt idx="6179">
                  <c:v>6925.4065040650212</c:v>
                </c:pt>
                <c:pt idx="6180">
                  <c:v>6745.7317073170543</c:v>
                </c:pt>
                <c:pt idx="6181">
                  <c:v>6858.0284552845333</c:v>
                </c:pt>
                <c:pt idx="6182">
                  <c:v>6765.5487804877866</c:v>
                </c:pt>
                <c:pt idx="6183">
                  <c:v>6805.1829268292495</c:v>
                </c:pt>
                <c:pt idx="6184">
                  <c:v>6745.7317073170552</c:v>
                </c:pt>
                <c:pt idx="6185">
                  <c:v>6777.4390243902244</c:v>
                </c:pt>
                <c:pt idx="6186">
                  <c:v>6809.1463414633954</c:v>
                </c:pt>
                <c:pt idx="6187">
                  <c:v>6856.7073170731519</c:v>
                </c:pt>
                <c:pt idx="6188">
                  <c:v>6992.7845528455091</c:v>
                </c:pt>
                <c:pt idx="6189">
                  <c:v>7027.1341463414437</c:v>
                </c:pt>
                <c:pt idx="6190">
                  <c:v>6928.0487804877848</c:v>
                </c:pt>
                <c:pt idx="6191">
                  <c:v>6979.5731707316882</c:v>
                </c:pt>
                <c:pt idx="6192">
                  <c:v>6879.1666666666479</c:v>
                </c:pt>
                <c:pt idx="6193">
                  <c:v>6807.825203252014</c:v>
                </c:pt>
                <c:pt idx="6194">
                  <c:v>6756.3008130081116</c:v>
                </c:pt>
                <c:pt idx="6195">
                  <c:v>6892.3780487804688</c:v>
                </c:pt>
                <c:pt idx="6196">
                  <c:v>6918.8008130081107</c:v>
                </c:pt>
                <c:pt idx="6197">
                  <c:v>6990.1422764227445</c:v>
                </c:pt>
                <c:pt idx="6198">
                  <c:v>7183.0284552845333</c:v>
                </c:pt>
                <c:pt idx="6199">
                  <c:v>7410.2642276422575</c:v>
                </c:pt>
                <c:pt idx="6200">
                  <c:v>7482.9268292682737</c:v>
                </c:pt>
                <c:pt idx="6201">
                  <c:v>7480.2845528455091</c:v>
                </c:pt>
                <c:pt idx="6202">
                  <c:v>7601.8292682926631</c:v>
                </c:pt>
                <c:pt idx="6203">
                  <c:v>7533.1300813007947</c:v>
                </c:pt>
                <c:pt idx="6204">
                  <c:v>7612.3983739837213</c:v>
                </c:pt>
                <c:pt idx="6205">
                  <c:v>7671.8495934959174</c:v>
                </c:pt>
                <c:pt idx="6206">
                  <c:v>7548.9837398373811</c:v>
                </c:pt>
                <c:pt idx="6207">
                  <c:v>7502.7439024390069</c:v>
                </c:pt>
                <c:pt idx="6208">
                  <c:v>7599.1869918699022</c:v>
                </c:pt>
                <c:pt idx="6209">
                  <c:v>7637.4999999999827</c:v>
                </c:pt>
                <c:pt idx="6210">
                  <c:v>7511.9918699186819</c:v>
                </c:pt>
                <c:pt idx="6211">
                  <c:v>7324.3902439024223</c:v>
                </c:pt>
                <c:pt idx="6212">
                  <c:v>7346.8495934959174</c:v>
                </c:pt>
                <c:pt idx="6213">
                  <c:v>7500.1016260162432</c:v>
                </c:pt>
                <c:pt idx="6214">
                  <c:v>7530.4878048780311</c:v>
                </c:pt>
                <c:pt idx="6215">
                  <c:v>7352.1341463414456</c:v>
                </c:pt>
                <c:pt idx="6216">
                  <c:v>7398.3739837398198</c:v>
                </c:pt>
                <c:pt idx="6217">
                  <c:v>7287.3983739837222</c:v>
                </c:pt>
                <c:pt idx="6218">
                  <c:v>7325.7113821138037</c:v>
                </c:pt>
                <c:pt idx="6219">
                  <c:v>7508.0284552845342</c:v>
                </c:pt>
                <c:pt idx="6220">
                  <c:v>7422.1544715446971</c:v>
                </c:pt>
                <c:pt idx="6221">
                  <c:v>7317.78455284551</c:v>
                </c:pt>
                <c:pt idx="6222">
                  <c:v>7181.7073170731528</c:v>
                </c:pt>
                <c:pt idx="6223">
                  <c:v>7042.987804878032</c:v>
                </c:pt>
                <c:pt idx="6224">
                  <c:v>7098.4756097560794</c:v>
                </c:pt>
                <c:pt idx="6225">
                  <c:v>7164.5325203251841</c:v>
                </c:pt>
                <c:pt idx="6226">
                  <c:v>7297.9674796747777</c:v>
                </c:pt>
                <c:pt idx="6227">
                  <c:v>7312.49999999998</c:v>
                </c:pt>
                <c:pt idx="6228">
                  <c:v>7321.747967479655</c:v>
                </c:pt>
                <c:pt idx="6229">
                  <c:v>7264.9390243902244</c:v>
                </c:pt>
                <c:pt idx="6230">
                  <c:v>7254.3699186991671</c:v>
                </c:pt>
                <c:pt idx="6231">
                  <c:v>7225.3048780487607</c:v>
                </c:pt>
                <c:pt idx="6232">
                  <c:v>7554.2682926829066</c:v>
                </c:pt>
                <c:pt idx="6233">
                  <c:v>7674.4918699186792</c:v>
                </c:pt>
                <c:pt idx="6234">
                  <c:v>7740.5487804877848</c:v>
                </c:pt>
                <c:pt idx="6235">
                  <c:v>7735.2642276422557</c:v>
                </c:pt>
                <c:pt idx="6236">
                  <c:v>7737.9065040650203</c:v>
                </c:pt>
                <c:pt idx="6237">
                  <c:v>7702.2357723577024</c:v>
                </c:pt>
                <c:pt idx="6238">
                  <c:v>7685.0609756097356</c:v>
                </c:pt>
                <c:pt idx="6239">
                  <c:v>7747.1544715446944</c:v>
                </c:pt>
                <c:pt idx="6240">
                  <c:v>7794.7154471544509</c:v>
                </c:pt>
                <c:pt idx="6241">
                  <c:v>7938.7195121951008</c:v>
                </c:pt>
                <c:pt idx="6242">
                  <c:v>8547.7642276422539</c:v>
                </c:pt>
                <c:pt idx="6243">
                  <c:v>8257.1138211381895</c:v>
                </c:pt>
                <c:pt idx="6244">
                  <c:v>8193.6991869918493</c:v>
                </c:pt>
                <c:pt idx="6245">
                  <c:v>8294.1056910568896</c:v>
                </c:pt>
                <c:pt idx="6246">
                  <c:v>8335.0609756097347</c:v>
                </c:pt>
                <c:pt idx="6247">
                  <c:v>8378.6585365853443</c:v>
                </c:pt>
                <c:pt idx="6248">
                  <c:v>8457.92682926827</c:v>
                </c:pt>
                <c:pt idx="6249">
                  <c:v>8401.1178861788394</c:v>
                </c:pt>
                <c:pt idx="6250">
                  <c:v>8356.1991869918475</c:v>
                </c:pt>
                <c:pt idx="6251">
                  <c:v>8413.0081300812781</c:v>
                </c:pt>
                <c:pt idx="6252">
                  <c:v>8574.1869918698958</c:v>
                </c:pt>
                <c:pt idx="6253">
                  <c:v>8582.1138211381876</c:v>
                </c:pt>
                <c:pt idx="6254">
                  <c:v>8600.6097560975377</c:v>
                </c:pt>
                <c:pt idx="6255">
                  <c:v>8731.4024390243685</c:v>
                </c:pt>
                <c:pt idx="6256">
                  <c:v>8599.2886178861572</c:v>
                </c:pt>
                <c:pt idx="6257">
                  <c:v>8554.3699186991653</c:v>
                </c:pt>
                <c:pt idx="6258">
                  <c:v>8612.4999999999782</c:v>
                </c:pt>
                <c:pt idx="6259">
                  <c:v>8477.7439024390042</c:v>
                </c:pt>
                <c:pt idx="6260">
                  <c:v>8422.2560975609558</c:v>
                </c:pt>
                <c:pt idx="6261">
                  <c:v>8467.1747967479478</c:v>
                </c:pt>
                <c:pt idx="6262">
                  <c:v>8266.3617886178654</c:v>
                </c:pt>
                <c:pt idx="6263">
                  <c:v>8416.9715447154267</c:v>
                </c:pt>
                <c:pt idx="6264">
                  <c:v>8214.8373983739639</c:v>
                </c:pt>
                <c:pt idx="6265">
                  <c:v>8257.1138211381913</c:v>
                </c:pt>
                <c:pt idx="6266">
                  <c:v>8278.2520325203041</c:v>
                </c:pt>
                <c:pt idx="6267">
                  <c:v>8287.4999999999782</c:v>
                </c:pt>
                <c:pt idx="6268">
                  <c:v>8555.6910569105476</c:v>
                </c:pt>
                <c:pt idx="6269">
                  <c:v>8529.2682926829057</c:v>
                </c:pt>
                <c:pt idx="6270">
                  <c:v>8629.6747967479441</c:v>
                </c:pt>
                <c:pt idx="6271">
                  <c:v>8517.3780487804652</c:v>
                </c:pt>
                <c:pt idx="6272">
                  <c:v>8578.1504065040426</c:v>
                </c:pt>
                <c:pt idx="6273">
                  <c:v>8467.1747967479441</c:v>
                </c:pt>
                <c:pt idx="6274">
                  <c:v>8510.7723577235538</c:v>
                </c:pt>
                <c:pt idx="6275">
                  <c:v>8732.7235772357471</c:v>
                </c:pt>
                <c:pt idx="6276">
                  <c:v>8582.1138211381858</c:v>
                </c:pt>
                <c:pt idx="6277">
                  <c:v>8510.7723577235538</c:v>
                </c:pt>
                <c:pt idx="6278">
                  <c:v>8397.1544715446926</c:v>
                </c:pt>
                <c:pt idx="6279">
                  <c:v>8444.7154471544491</c:v>
                </c:pt>
                <c:pt idx="6280">
                  <c:v>8520.0203252032297</c:v>
                </c:pt>
                <c:pt idx="6281">
                  <c:v>8523.9837398373766</c:v>
                </c:pt>
                <c:pt idx="6282">
                  <c:v>8679.878048780467</c:v>
                </c:pt>
                <c:pt idx="6283">
                  <c:v>8594.0040650406281</c:v>
                </c:pt>
                <c:pt idx="6284">
                  <c:v>8572.8658536585153</c:v>
                </c:pt>
                <c:pt idx="6285">
                  <c:v>8640.2439024390042</c:v>
                </c:pt>
                <c:pt idx="6286">
                  <c:v>8633.6382113820928</c:v>
                </c:pt>
                <c:pt idx="6287">
                  <c:v>8543.8008130081107</c:v>
                </c:pt>
                <c:pt idx="6288">
                  <c:v>8494.9186991869719</c:v>
                </c:pt>
                <c:pt idx="6289">
                  <c:v>8526.6260162601429</c:v>
                </c:pt>
                <c:pt idx="6290">
                  <c:v>8393.1910569105494</c:v>
                </c:pt>
                <c:pt idx="6291">
                  <c:v>8184.4512195121761</c:v>
                </c:pt>
                <c:pt idx="6292">
                  <c:v>8283.5365853658332</c:v>
                </c:pt>
                <c:pt idx="6293">
                  <c:v>8436.788617886159</c:v>
                </c:pt>
                <c:pt idx="6294">
                  <c:v>8476.4227642276219</c:v>
                </c:pt>
                <c:pt idx="6295">
                  <c:v>8501.5243902438815</c:v>
                </c:pt>
                <c:pt idx="6296">
                  <c:v>8461.8902439024187</c:v>
                </c:pt>
                <c:pt idx="6297">
                  <c:v>8356.1991869918511</c:v>
                </c:pt>
                <c:pt idx="6298">
                  <c:v>8510.7723577235593</c:v>
                </c:pt>
                <c:pt idx="6299">
                  <c:v>8571.5447154471367</c:v>
                </c:pt>
                <c:pt idx="6300">
                  <c:v>8600.6097560975431</c:v>
                </c:pt>
                <c:pt idx="6301">
                  <c:v>8645.5284552845351</c:v>
                </c:pt>
                <c:pt idx="6302">
                  <c:v>8620.4268292682755</c:v>
                </c:pt>
                <c:pt idx="6303">
                  <c:v>8653.4552845528287</c:v>
                </c:pt>
                <c:pt idx="6304">
                  <c:v>8747.2560975609576</c:v>
                </c:pt>
                <c:pt idx="6305">
                  <c:v>8738.0081300812835</c:v>
                </c:pt>
                <c:pt idx="6306">
                  <c:v>8728.7601626016076</c:v>
                </c:pt>
                <c:pt idx="6307">
                  <c:v>8633.6382113820964</c:v>
                </c:pt>
                <c:pt idx="6308">
                  <c:v>8667.987804878032</c:v>
                </c:pt>
                <c:pt idx="6309">
                  <c:v>8615.1422764227464</c:v>
                </c:pt>
                <c:pt idx="6310">
                  <c:v>8699.6951219512011</c:v>
                </c:pt>
                <c:pt idx="6311">
                  <c:v>8682.5203252032352</c:v>
                </c:pt>
                <c:pt idx="6312">
                  <c:v>8575.5081300812835</c:v>
                </c:pt>
                <c:pt idx="6313">
                  <c:v>8563.6178861788449</c:v>
                </c:pt>
                <c:pt idx="6314">
                  <c:v>8640.2439024390096</c:v>
                </c:pt>
                <c:pt idx="6315">
                  <c:v>8586.0772357723417</c:v>
                </c:pt>
                <c:pt idx="6316">
                  <c:v>8506.8089430894161</c:v>
                </c:pt>
                <c:pt idx="6317">
                  <c:v>8549.0853658536435</c:v>
                </c:pt>
                <c:pt idx="6318">
                  <c:v>8479.0650406503937</c:v>
                </c:pt>
                <c:pt idx="6319">
                  <c:v>8407.7235772357581</c:v>
                </c:pt>
                <c:pt idx="6320">
                  <c:v>8320.5284552845387</c:v>
                </c:pt>
                <c:pt idx="6321">
                  <c:v>8411.6869918699067</c:v>
                </c:pt>
                <c:pt idx="6322">
                  <c:v>8420.9349593495808</c:v>
                </c:pt>
                <c:pt idx="6323">
                  <c:v>8455.2845528455146</c:v>
                </c:pt>
                <c:pt idx="6324">
                  <c:v>8391.8699186991744</c:v>
                </c:pt>
                <c:pt idx="6325">
                  <c:v>8422.2560975609631</c:v>
                </c:pt>
                <c:pt idx="6326">
                  <c:v>8468.4959349593355</c:v>
                </c:pt>
                <c:pt idx="6327">
                  <c:v>8446.0365853658404</c:v>
                </c:pt>
                <c:pt idx="6328">
                  <c:v>8455.2845528455146</c:v>
                </c:pt>
                <c:pt idx="6329">
                  <c:v>8202.9471544715325</c:v>
                </c:pt>
                <c:pt idx="6330">
                  <c:v>8151.4227642276301</c:v>
                </c:pt>
                <c:pt idx="6331">
                  <c:v>8098.5772357723454</c:v>
                </c:pt>
                <c:pt idx="6332">
                  <c:v>8258.4349593495808</c:v>
                </c:pt>
                <c:pt idx="6333">
                  <c:v>8275.6097560975486</c:v>
                </c:pt>
                <c:pt idx="6334">
                  <c:v>8316.5650406503937</c:v>
                </c:pt>
                <c:pt idx="6335">
                  <c:v>8255.7926829268163</c:v>
                </c:pt>
                <c:pt idx="6336">
                  <c:v>8409.0447154471403</c:v>
                </c:pt>
                <c:pt idx="6337">
                  <c:v>8518.6991869918565</c:v>
                </c:pt>
                <c:pt idx="6338">
                  <c:v>8513.4146341463274</c:v>
                </c:pt>
                <c:pt idx="6339">
                  <c:v>8501.5243902438888</c:v>
                </c:pt>
                <c:pt idx="6340">
                  <c:v>8496.2398373983615</c:v>
                </c:pt>
                <c:pt idx="6341">
                  <c:v>8472.4593495934823</c:v>
                </c:pt>
                <c:pt idx="6342">
                  <c:v>8578.1504065040535</c:v>
                </c:pt>
                <c:pt idx="6343">
                  <c:v>8740.6504065040517</c:v>
                </c:pt>
                <c:pt idx="6344">
                  <c:v>8930.8943089430759</c:v>
                </c:pt>
                <c:pt idx="6345">
                  <c:v>9015.4471544715307</c:v>
                </c:pt>
                <c:pt idx="6346">
                  <c:v>8987.7032520325065</c:v>
                </c:pt>
                <c:pt idx="6347">
                  <c:v>8936.178861788605</c:v>
                </c:pt>
                <c:pt idx="6348">
                  <c:v>8934.8577235772227</c:v>
                </c:pt>
                <c:pt idx="6349">
                  <c:v>9026.0162601625871</c:v>
                </c:pt>
                <c:pt idx="6350">
                  <c:v>9092.0731707316936</c:v>
                </c:pt>
                <c:pt idx="6351">
                  <c:v>9106.6056910568986</c:v>
                </c:pt>
                <c:pt idx="6352">
                  <c:v>9131.7073170731601</c:v>
                </c:pt>
                <c:pt idx="6353">
                  <c:v>9214.9390243902326</c:v>
                </c:pt>
                <c:pt idx="6354">
                  <c:v>9234.7560975609649</c:v>
                </c:pt>
                <c:pt idx="6355">
                  <c:v>9299.4918699186874</c:v>
                </c:pt>
                <c:pt idx="6356">
                  <c:v>9298.1707317073033</c:v>
                </c:pt>
                <c:pt idx="6357">
                  <c:v>9364.2276422764098</c:v>
                </c:pt>
                <c:pt idx="6358">
                  <c:v>9863.6178861788485</c:v>
                </c:pt>
                <c:pt idx="6359">
                  <c:v>9713.008130081289</c:v>
                </c:pt>
                <c:pt idx="6360">
                  <c:v>9760.5691056910437</c:v>
                </c:pt>
                <c:pt idx="6361">
                  <c:v>9841.1585365853534</c:v>
                </c:pt>
                <c:pt idx="6362">
                  <c:v>9694.5121951219389</c:v>
                </c:pt>
                <c:pt idx="6363">
                  <c:v>9719.6138211381985</c:v>
                </c:pt>
                <c:pt idx="6364">
                  <c:v>9761.8902439024259</c:v>
                </c:pt>
                <c:pt idx="6365">
                  <c:v>9772.4593495934841</c:v>
                </c:pt>
                <c:pt idx="6366">
                  <c:v>9751.3211382113714</c:v>
                </c:pt>
                <c:pt idx="6367">
                  <c:v>9710.3658536585244</c:v>
                </c:pt>
                <c:pt idx="6368">
                  <c:v>9777.7439024390133</c:v>
                </c:pt>
                <c:pt idx="6369">
                  <c:v>9790.9552845528342</c:v>
                </c:pt>
                <c:pt idx="6370">
                  <c:v>9764.5325203251905</c:v>
                </c:pt>
                <c:pt idx="6371">
                  <c:v>9722.2560975609649</c:v>
                </c:pt>
                <c:pt idx="6372">
                  <c:v>9775.1016260162487</c:v>
                </c:pt>
                <c:pt idx="6373">
                  <c:v>9932.3170731707214</c:v>
                </c:pt>
                <c:pt idx="6374">
                  <c:v>9978.5569105690956</c:v>
                </c:pt>
                <c:pt idx="6375">
                  <c:v>9975.9146341463329</c:v>
                </c:pt>
                <c:pt idx="6376">
                  <c:v>10014.227642276413</c:v>
                </c:pt>
                <c:pt idx="6377">
                  <c:v>9993.0894308943007</c:v>
                </c:pt>
                <c:pt idx="6378">
                  <c:v>9930.995934959341</c:v>
                </c:pt>
                <c:pt idx="6379">
                  <c:v>9985.162601626007</c:v>
                </c:pt>
                <c:pt idx="6380">
                  <c:v>10088.211382113812</c:v>
                </c:pt>
                <c:pt idx="6381">
                  <c:v>10135.772357723568</c:v>
                </c:pt>
                <c:pt idx="6382">
                  <c:v>10335.264227642267</c:v>
                </c:pt>
                <c:pt idx="6383">
                  <c:v>10291.666666666657</c:v>
                </c:pt>
                <c:pt idx="6384">
                  <c:v>10307.520325203241</c:v>
                </c:pt>
                <c:pt idx="6385">
                  <c:v>10138.414634146329</c:v>
                </c:pt>
                <c:pt idx="6386">
                  <c:v>10098.780487804866</c:v>
                </c:pt>
                <c:pt idx="6387">
                  <c:v>10248.069105691044</c:v>
                </c:pt>
                <c:pt idx="6388">
                  <c:v>10028.760162601613</c:v>
                </c:pt>
                <c:pt idx="6389">
                  <c:v>10274.491869918686</c:v>
                </c:pt>
                <c:pt idx="6390">
                  <c:v>10219.004065040635</c:v>
                </c:pt>
                <c:pt idx="6391">
                  <c:v>9936.2804878048628</c:v>
                </c:pt>
                <c:pt idx="6392">
                  <c:v>9551.8292682926694</c:v>
                </c:pt>
                <c:pt idx="6393">
                  <c:v>9328.5569105690938</c:v>
                </c:pt>
                <c:pt idx="6394">
                  <c:v>10126.524390243891</c:v>
                </c:pt>
                <c:pt idx="6395">
                  <c:v>10097.459349593484</c:v>
                </c:pt>
                <c:pt idx="6396">
                  <c:v>10285.060975609742</c:v>
                </c:pt>
                <c:pt idx="6397">
                  <c:v>9981.1991869918565</c:v>
                </c:pt>
                <c:pt idx="6398">
                  <c:v>9742.0731707316936</c:v>
                </c:pt>
                <c:pt idx="6399">
                  <c:v>9727.5406504064904</c:v>
                </c:pt>
                <c:pt idx="6400">
                  <c:v>9635.0609756097438</c:v>
                </c:pt>
                <c:pt idx="6401">
                  <c:v>9545.2235772357581</c:v>
                </c:pt>
                <c:pt idx="6402">
                  <c:v>9288.9227642276292</c:v>
                </c:pt>
                <c:pt idx="6403">
                  <c:v>9431.6056910568986</c:v>
                </c:pt>
                <c:pt idx="6404">
                  <c:v>9424.9999999999891</c:v>
                </c:pt>
                <c:pt idx="6405">
                  <c:v>9632.4186991869792</c:v>
                </c:pt>
                <c:pt idx="6406">
                  <c:v>9580.8943089430777</c:v>
                </c:pt>
                <c:pt idx="6407">
                  <c:v>9763.21138211381</c:v>
                </c:pt>
                <c:pt idx="6408">
                  <c:v>9562.3983739837277</c:v>
                </c:pt>
                <c:pt idx="6409">
                  <c:v>9403.8617886178763</c:v>
                </c:pt>
                <c:pt idx="6410">
                  <c:v>9644.3089430894197</c:v>
                </c:pt>
                <c:pt idx="6411">
                  <c:v>9727.5406504064922</c:v>
                </c:pt>
                <c:pt idx="6412">
                  <c:v>9349.6951219512084</c:v>
                </c:pt>
                <c:pt idx="6413">
                  <c:v>9193.8008130081198</c:v>
                </c:pt>
                <c:pt idx="6414">
                  <c:v>9282.3170731707214</c:v>
                </c:pt>
                <c:pt idx="6415">
                  <c:v>9249.28861788617</c:v>
                </c:pt>
                <c:pt idx="6416">
                  <c:v>9479.166666666657</c:v>
                </c:pt>
                <c:pt idx="6417">
                  <c:v>9555.7926829268181</c:v>
                </c:pt>
                <c:pt idx="6418">
                  <c:v>9541.2601626016149</c:v>
                </c:pt>
                <c:pt idx="6419">
                  <c:v>9773.7804878048664</c:v>
                </c:pt>
                <c:pt idx="6420">
                  <c:v>9753.9634146341341</c:v>
                </c:pt>
                <c:pt idx="6421">
                  <c:v>9851.727642276408</c:v>
                </c:pt>
                <c:pt idx="6422">
                  <c:v>9900.6097560975468</c:v>
                </c:pt>
                <c:pt idx="6423">
                  <c:v>9822.6626016260016</c:v>
                </c:pt>
                <c:pt idx="6424">
                  <c:v>9572.9674796747822</c:v>
                </c:pt>
                <c:pt idx="6425">
                  <c:v>9580.8943089430741</c:v>
                </c:pt>
                <c:pt idx="6426">
                  <c:v>9199.0853658536435</c:v>
                </c:pt>
                <c:pt idx="6427">
                  <c:v>9263.8211382113677</c:v>
                </c:pt>
                <c:pt idx="6428">
                  <c:v>9314.024390243887</c:v>
                </c:pt>
                <c:pt idx="6429">
                  <c:v>9006.1991869918547</c:v>
                </c:pt>
                <c:pt idx="6430">
                  <c:v>8924.2886178861627</c:v>
                </c:pt>
                <c:pt idx="6431">
                  <c:v>8992.987804878032</c:v>
                </c:pt>
                <c:pt idx="6432">
                  <c:v>8965.2439024390078</c:v>
                </c:pt>
                <c:pt idx="6433">
                  <c:v>8879.3699186991707</c:v>
                </c:pt>
                <c:pt idx="6434">
                  <c:v>9057.7235772357562</c:v>
                </c:pt>
                <c:pt idx="6435">
                  <c:v>9284.9593495934787</c:v>
                </c:pt>
                <c:pt idx="6436">
                  <c:v>9267.7845528455127</c:v>
                </c:pt>
                <c:pt idx="6437">
                  <c:v>9222.8658536585208</c:v>
                </c:pt>
                <c:pt idx="6438">
                  <c:v>9310.0609756097383</c:v>
                </c:pt>
                <c:pt idx="6439">
                  <c:v>9319.3089430894142</c:v>
                </c:pt>
                <c:pt idx="6440">
                  <c:v>9333.8414634146175</c:v>
                </c:pt>
                <c:pt idx="6441">
                  <c:v>9110.56910569104</c:v>
                </c:pt>
                <c:pt idx="6442">
                  <c:v>9064.3292682926676</c:v>
                </c:pt>
                <c:pt idx="6443">
                  <c:v>9226.8292682926676</c:v>
                </c:pt>
                <c:pt idx="6444">
                  <c:v>9201.727642276408</c:v>
                </c:pt>
                <c:pt idx="6445">
                  <c:v>9454.0650406503901</c:v>
                </c:pt>
                <c:pt idx="6446">
                  <c:v>9609.9593495934787</c:v>
                </c:pt>
                <c:pt idx="6447">
                  <c:v>9673.3739837398207</c:v>
                </c:pt>
                <c:pt idx="6448">
                  <c:v>9734.1463414633981</c:v>
                </c:pt>
                <c:pt idx="6449">
                  <c:v>9658.8414634146175</c:v>
                </c:pt>
                <c:pt idx="6450">
                  <c:v>9714.3292682926676</c:v>
                </c:pt>
                <c:pt idx="6451">
                  <c:v>9728.8617886178708</c:v>
                </c:pt>
                <c:pt idx="6452">
                  <c:v>9818.6991869918529</c:v>
                </c:pt>
                <c:pt idx="6453">
                  <c:v>9657.5203252032352</c:v>
                </c:pt>
                <c:pt idx="6454">
                  <c:v>9776.4227642276273</c:v>
                </c:pt>
                <c:pt idx="6455">
                  <c:v>9784.349593495921</c:v>
                </c:pt>
                <c:pt idx="6456">
                  <c:v>9771.1382113821001</c:v>
                </c:pt>
                <c:pt idx="6457">
                  <c:v>9792.2764227642147</c:v>
                </c:pt>
                <c:pt idx="6458">
                  <c:v>9764.5325203251887</c:v>
                </c:pt>
                <c:pt idx="6459">
                  <c:v>9522.7642276422612</c:v>
                </c:pt>
                <c:pt idx="6460">
                  <c:v>9448.7804878048628</c:v>
                </c:pt>
                <c:pt idx="6461">
                  <c:v>9324.5934959349452</c:v>
                </c:pt>
                <c:pt idx="6462">
                  <c:v>9388.0081300812872</c:v>
                </c:pt>
                <c:pt idx="6463">
                  <c:v>9473.8821138211224</c:v>
                </c:pt>
                <c:pt idx="6464">
                  <c:v>9543.902439024374</c:v>
                </c:pt>
                <c:pt idx="6465">
                  <c:v>9424.9999999999854</c:v>
                </c:pt>
                <c:pt idx="6466">
                  <c:v>9414.4308943089291</c:v>
                </c:pt>
                <c:pt idx="6467">
                  <c:v>9373.4756097560821</c:v>
                </c:pt>
                <c:pt idx="6468">
                  <c:v>9254.5731707316918</c:v>
                </c:pt>
                <c:pt idx="6469">
                  <c:v>9265.1422764227482</c:v>
                </c:pt>
                <c:pt idx="6470">
                  <c:v>9299.4918699186837</c:v>
                </c:pt>
                <c:pt idx="6471">
                  <c:v>9372.1544715446998</c:v>
                </c:pt>
                <c:pt idx="6472">
                  <c:v>9295.5284552845369</c:v>
                </c:pt>
                <c:pt idx="6473">
                  <c:v>9247.9674796747804</c:v>
                </c:pt>
                <c:pt idx="6474">
                  <c:v>9529.3699186991707</c:v>
                </c:pt>
                <c:pt idx="6475">
                  <c:v>9639.024390243887</c:v>
                </c:pt>
                <c:pt idx="6476">
                  <c:v>9809.4512195121806</c:v>
                </c:pt>
                <c:pt idx="6477">
                  <c:v>9779.0650406503919</c:v>
                </c:pt>
                <c:pt idx="6478">
                  <c:v>9794.9186991869792</c:v>
                </c:pt>
                <c:pt idx="6479">
                  <c:v>9765.8536585365728</c:v>
                </c:pt>
                <c:pt idx="6480">
                  <c:v>9743.3943089430777</c:v>
                </c:pt>
                <c:pt idx="6481">
                  <c:v>9866.2601626016149</c:v>
                </c:pt>
                <c:pt idx="6482">
                  <c:v>9944.2073170731583</c:v>
                </c:pt>
                <c:pt idx="6483">
                  <c:v>10114.634146341452</c:v>
                </c:pt>
                <c:pt idx="6484">
                  <c:v>10125.203252032508</c:v>
                </c:pt>
                <c:pt idx="6485">
                  <c:v>10207.1138211382</c:v>
                </c:pt>
                <c:pt idx="6486">
                  <c:v>10353.760162601615</c:v>
                </c:pt>
                <c:pt idx="6487">
                  <c:v>10263.922764227631</c:v>
                </c:pt>
                <c:pt idx="6488">
                  <c:v>10213.719512195112</c:v>
                </c:pt>
                <c:pt idx="6489">
                  <c:v>10261.280487804868</c:v>
                </c:pt>
                <c:pt idx="6490">
                  <c:v>10512.296747967468</c:v>
                </c:pt>
                <c:pt idx="6491">
                  <c:v>10451.524390243892</c:v>
                </c:pt>
                <c:pt idx="6492">
                  <c:v>10653.658536585355</c:v>
                </c:pt>
                <c:pt idx="6493">
                  <c:v>10559.857723577226</c:v>
                </c:pt>
                <c:pt idx="6494">
                  <c:v>10587.601626016251</c:v>
                </c:pt>
                <c:pt idx="6495">
                  <c:v>10602.134146341454</c:v>
                </c:pt>
                <c:pt idx="6496">
                  <c:v>10553.252032520315</c:v>
                </c:pt>
                <c:pt idx="6497">
                  <c:v>10740.853658536575</c:v>
                </c:pt>
                <c:pt idx="6498">
                  <c:v>10742.174796747959</c:v>
                </c:pt>
                <c:pt idx="6499">
                  <c:v>10699.898373983729</c:v>
                </c:pt>
                <c:pt idx="6500">
                  <c:v>10838.617886178852</c:v>
                </c:pt>
                <c:pt idx="6501">
                  <c:v>10830.691056910558</c:v>
                </c:pt>
                <c:pt idx="6502">
                  <c:v>10818.80081300812</c:v>
                </c:pt>
                <c:pt idx="6503">
                  <c:v>10835.975609756088</c:v>
                </c:pt>
                <c:pt idx="6504">
                  <c:v>10802.947154471534</c:v>
                </c:pt>
                <c:pt idx="6505">
                  <c:v>10833.333333333325</c:v>
                </c:pt>
                <c:pt idx="6506">
                  <c:v>10788.414634146333</c:v>
                </c:pt>
                <c:pt idx="6507">
                  <c:v>10665.548780487798</c:v>
                </c:pt>
                <c:pt idx="6508">
                  <c:v>10732.926829268283</c:v>
                </c:pt>
                <c:pt idx="6509">
                  <c:v>10847.865853658528</c:v>
                </c:pt>
                <c:pt idx="6510">
                  <c:v>10822.764227642268</c:v>
                </c:pt>
                <c:pt idx="6511">
                  <c:v>10839.939024390236</c:v>
                </c:pt>
                <c:pt idx="6512">
                  <c:v>10809.552845528446</c:v>
                </c:pt>
                <c:pt idx="6513">
                  <c:v>10705.18292682926</c:v>
                </c:pt>
                <c:pt idx="6514">
                  <c:v>10715.752032520319</c:v>
                </c:pt>
                <c:pt idx="6515">
                  <c:v>10759.349593495928</c:v>
                </c:pt>
                <c:pt idx="6516">
                  <c:v>10714.430894308936</c:v>
                </c:pt>
                <c:pt idx="6517">
                  <c:v>10800.304878048775</c:v>
                </c:pt>
                <c:pt idx="6518">
                  <c:v>10810.873983739833</c:v>
                </c:pt>
                <c:pt idx="6519">
                  <c:v>11019.613821138208</c:v>
                </c:pt>
                <c:pt idx="6520">
                  <c:v>11112.093495934956</c:v>
                </c:pt>
                <c:pt idx="6521">
                  <c:v>11046.03658536585</c:v>
                </c:pt>
                <c:pt idx="6522">
                  <c:v>10991.869918699183</c:v>
                </c:pt>
                <c:pt idx="6523">
                  <c:v>11081.707317073166</c:v>
                </c:pt>
                <c:pt idx="6524">
                  <c:v>11053.963414634141</c:v>
                </c:pt>
                <c:pt idx="6525">
                  <c:v>10915.243902439021</c:v>
                </c:pt>
                <c:pt idx="6526">
                  <c:v>10806.910569105687</c:v>
                </c:pt>
                <c:pt idx="6527">
                  <c:v>10636.483739837395</c:v>
                </c:pt>
                <c:pt idx="6528">
                  <c:v>10752.743902439021</c:v>
                </c:pt>
                <c:pt idx="6529">
                  <c:v>10895.426829268288</c:v>
                </c:pt>
                <c:pt idx="6530">
                  <c:v>11336.686991869916</c:v>
                </c:pt>
                <c:pt idx="6531">
                  <c:v>11351.219512195119</c:v>
                </c:pt>
                <c:pt idx="6532">
                  <c:v>11264.0243902439</c:v>
                </c:pt>
                <c:pt idx="6533">
                  <c:v>11431.808943089429</c:v>
                </c:pt>
                <c:pt idx="6534">
                  <c:v>11356.504065040648</c:v>
                </c:pt>
                <c:pt idx="6535">
                  <c:v>11250.813008130079</c:v>
                </c:pt>
                <c:pt idx="6536">
                  <c:v>11378.963414634143</c:v>
                </c:pt>
                <c:pt idx="6537">
                  <c:v>11578.455284552843</c:v>
                </c:pt>
                <c:pt idx="6538">
                  <c:v>11603.556910569103</c:v>
                </c:pt>
                <c:pt idx="6539">
                  <c:v>11563.92276422764</c:v>
                </c:pt>
                <c:pt idx="6540">
                  <c:v>11590.345528455282</c:v>
                </c:pt>
                <c:pt idx="6541">
                  <c:v>11519.004065040646</c:v>
                </c:pt>
                <c:pt idx="6542">
                  <c:v>11536.178861788614</c:v>
                </c:pt>
                <c:pt idx="6543">
                  <c:v>11555.995934959348</c:v>
                </c:pt>
                <c:pt idx="6544">
                  <c:v>11599.593495934958</c:v>
                </c:pt>
                <c:pt idx="6545">
                  <c:v>11788.5162601626</c:v>
                </c:pt>
                <c:pt idx="6546">
                  <c:v>11795.121951219511</c:v>
                </c:pt>
                <c:pt idx="6547">
                  <c:v>11702.642276422763</c:v>
                </c:pt>
                <c:pt idx="6548">
                  <c:v>11788.5162601626</c:v>
                </c:pt>
                <c:pt idx="6549">
                  <c:v>11896.849593495932</c:v>
                </c:pt>
                <c:pt idx="6550">
                  <c:v>11925.914634146338</c:v>
                </c:pt>
                <c:pt idx="6551">
                  <c:v>12194.105691056908</c:v>
                </c:pt>
                <c:pt idx="6552">
                  <c:v>11487.296747967477</c:v>
                </c:pt>
                <c:pt idx="6553">
                  <c:v>11368.394308943085</c:v>
                </c:pt>
                <c:pt idx="6554">
                  <c:v>11339.329268292679</c:v>
                </c:pt>
                <c:pt idx="6555">
                  <c:v>11405.386178861785</c:v>
                </c:pt>
                <c:pt idx="6556">
                  <c:v>11265.34552845528</c:v>
                </c:pt>
                <c:pt idx="6557">
                  <c:v>11330.081300813004</c:v>
                </c:pt>
                <c:pt idx="6558">
                  <c:v>11285.162601626012</c:v>
                </c:pt>
                <c:pt idx="6559">
                  <c:v>11373.678861788614</c:v>
                </c:pt>
                <c:pt idx="6560">
                  <c:v>11093.597560975606</c:v>
                </c:pt>
                <c:pt idx="6561">
                  <c:v>11166.26016260162</c:v>
                </c:pt>
                <c:pt idx="6562">
                  <c:v>11065.85365853658</c:v>
                </c:pt>
                <c:pt idx="6563">
                  <c:v>11035.467479674791</c:v>
                </c:pt>
                <c:pt idx="6564">
                  <c:v>11120.020325203246</c:v>
                </c:pt>
                <c:pt idx="6565">
                  <c:v>11100.203252032514</c:v>
                </c:pt>
                <c:pt idx="6566">
                  <c:v>11061.890243902433</c:v>
                </c:pt>
                <c:pt idx="6567">
                  <c:v>10907.317073170725</c:v>
                </c:pt>
                <c:pt idx="6568">
                  <c:v>11106.808943089422</c:v>
                </c:pt>
                <c:pt idx="6569">
                  <c:v>11105.487804878039</c:v>
                </c:pt>
                <c:pt idx="6570">
                  <c:v>11052.642276422754</c:v>
                </c:pt>
                <c:pt idx="6571">
                  <c:v>10974.695121951208</c:v>
                </c:pt>
                <c:pt idx="6572">
                  <c:v>10872.967479674786</c:v>
                </c:pt>
                <c:pt idx="6573">
                  <c:v>10920.528455284542</c:v>
                </c:pt>
                <c:pt idx="6574">
                  <c:v>10949.593495934947</c:v>
                </c:pt>
                <c:pt idx="6575">
                  <c:v>11097.560975609744</c:v>
                </c:pt>
                <c:pt idx="6576">
                  <c:v>10935.060975609744</c:v>
                </c:pt>
                <c:pt idx="6577">
                  <c:v>10761.991869918687</c:v>
                </c:pt>
                <c:pt idx="6578">
                  <c:v>10896.747967479665</c:v>
                </c:pt>
                <c:pt idx="6579">
                  <c:v>11038.10975609755</c:v>
                </c:pt>
                <c:pt idx="6580">
                  <c:v>11085.670731707307</c:v>
                </c:pt>
                <c:pt idx="6581">
                  <c:v>11071.138211382104</c:v>
                </c:pt>
                <c:pt idx="6582">
                  <c:v>11327.439024390234</c:v>
                </c:pt>
                <c:pt idx="6583">
                  <c:v>11427.845528455277</c:v>
                </c:pt>
                <c:pt idx="6584">
                  <c:v>11455.589430894301</c:v>
                </c:pt>
                <c:pt idx="6585">
                  <c:v>11526.930894308936</c:v>
                </c:pt>
                <c:pt idx="6586">
                  <c:v>11466.158536585361</c:v>
                </c:pt>
                <c:pt idx="6587">
                  <c:v>11389.532520325198</c:v>
                </c:pt>
                <c:pt idx="6588">
                  <c:v>11331.402439024385</c:v>
                </c:pt>
                <c:pt idx="6589">
                  <c:v>11302.337398373978</c:v>
                </c:pt>
                <c:pt idx="6590">
                  <c:v>11328.76016260162</c:v>
                </c:pt>
                <c:pt idx="6591">
                  <c:v>11367.073170731703</c:v>
                </c:pt>
                <c:pt idx="6592">
                  <c:v>11734.34959349593</c:v>
                </c:pt>
                <c:pt idx="6593">
                  <c:v>11524.288617886175</c:v>
                </c:pt>
                <c:pt idx="6594">
                  <c:v>11386.890243902435</c:v>
                </c:pt>
                <c:pt idx="6595">
                  <c:v>11430.487804878045</c:v>
                </c:pt>
                <c:pt idx="6596">
                  <c:v>11623.373983739835</c:v>
                </c:pt>
                <c:pt idx="6597">
                  <c:v>11762.093495934956</c:v>
                </c:pt>
                <c:pt idx="6598">
                  <c:v>11586.382113821135</c:v>
                </c:pt>
                <c:pt idx="6599">
                  <c:v>11669.613821138208</c:v>
                </c:pt>
                <c:pt idx="6600">
                  <c:v>11869.105691056906</c:v>
                </c:pt>
                <c:pt idx="6601">
                  <c:v>11874.390243902433</c:v>
                </c:pt>
                <c:pt idx="6602">
                  <c:v>11747.560975609751</c:v>
                </c:pt>
                <c:pt idx="6603">
                  <c:v>11783.231707317069</c:v>
                </c:pt>
                <c:pt idx="6604">
                  <c:v>11751.5243902439</c:v>
                </c:pt>
                <c:pt idx="6605">
                  <c:v>11649.796747967477</c:v>
                </c:pt>
                <c:pt idx="6606">
                  <c:v>11516.361788617884</c:v>
                </c:pt>
                <c:pt idx="6607">
                  <c:v>11389.5325203252</c:v>
                </c:pt>
                <c:pt idx="6608">
                  <c:v>11273.272357723574</c:v>
                </c:pt>
                <c:pt idx="6609">
                  <c:v>11205.894308943085</c:v>
                </c:pt>
                <c:pt idx="6610">
                  <c:v>11283.84146341463</c:v>
                </c:pt>
                <c:pt idx="6611">
                  <c:v>10250.711382113819</c:v>
                </c:pt>
                <c:pt idx="6612">
                  <c:v>10151.626016260161</c:v>
                </c:pt>
                <c:pt idx="6613">
                  <c:v>9967.9878048780465</c:v>
                </c:pt>
                <c:pt idx="6614">
                  <c:v>10201.82926829268</c:v>
                </c:pt>
                <c:pt idx="6615">
                  <c:v>10137.093495934958</c:v>
                </c:pt>
                <c:pt idx="6616">
                  <c:v>10127.845528455282</c:v>
                </c:pt>
                <c:pt idx="6617">
                  <c:v>10026.117886178859</c:v>
                </c:pt>
                <c:pt idx="6618">
                  <c:v>10088.211382113817</c:v>
                </c:pt>
                <c:pt idx="6619">
                  <c:v>10139.735772357719</c:v>
                </c:pt>
                <c:pt idx="6620">
                  <c:v>10001.016260162598</c:v>
                </c:pt>
                <c:pt idx="6621">
                  <c:v>10110.670731707314</c:v>
                </c:pt>
                <c:pt idx="6622">
                  <c:v>10226.93089430894</c:v>
                </c:pt>
                <c:pt idx="6623">
                  <c:v>10295.630081300811</c:v>
                </c:pt>
                <c:pt idx="6624">
                  <c:v>10393.394308943087</c:v>
                </c:pt>
                <c:pt idx="6625">
                  <c:v>10316.768292682924</c:v>
                </c:pt>
                <c:pt idx="6626">
                  <c:v>10224.288617886175</c:v>
                </c:pt>
                <c:pt idx="6627">
                  <c:v>10322.052845528451</c:v>
                </c:pt>
                <c:pt idx="6628">
                  <c:v>10331.300813008127</c:v>
                </c:pt>
                <c:pt idx="6629">
                  <c:v>10491.158536585361</c:v>
                </c:pt>
                <c:pt idx="6630">
                  <c:v>10579.674796747962</c:v>
                </c:pt>
                <c:pt idx="6631">
                  <c:v>10401.321138211377</c:v>
                </c:pt>
                <c:pt idx="6632">
                  <c:v>10381.504065040644</c:v>
                </c:pt>
                <c:pt idx="6633">
                  <c:v>10401.321138211377</c:v>
                </c:pt>
                <c:pt idx="6634">
                  <c:v>10578.353658536578</c:v>
                </c:pt>
                <c:pt idx="6635">
                  <c:v>10594.207317073164</c:v>
                </c:pt>
                <c:pt idx="6636">
                  <c:v>10583.638211382107</c:v>
                </c:pt>
                <c:pt idx="6637">
                  <c:v>10563.821138211375</c:v>
                </c:pt>
                <c:pt idx="6638">
                  <c:v>10717.073170731703</c:v>
                </c:pt>
                <c:pt idx="6639">
                  <c:v>10908.638211382107</c:v>
                </c:pt>
                <c:pt idx="6640">
                  <c:v>10875.609756097554</c:v>
                </c:pt>
                <c:pt idx="6641">
                  <c:v>10865.040650406498</c:v>
                </c:pt>
                <c:pt idx="6642">
                  <c:v>10788.414634146335</c:v>
                </c:pt>
                <c:pt idx="6643">
                  <c:v>10937.703252032514</c:v>
                </c:pt>
                <c:pt idx="6644">
                  <c:v>10913.922764227635</c:v>
                </c:pt>
                <c:pt idx="6645">
                  <c:v>10835.975609756089</c:v>
                </c:pt>
                <c:pt idx="6646">
                  <c:v>10953.556910569099</c:v>
                </c:pt>
                <c:pt idx="6647">
                  <c:v>11031.504065040644</c:v>
                </c:pt>
                <c:pt idx="6648">
                  <c:v>10920.528455284546</c:v>
                </c:pt>
                <c:pt idx="6649">
                  <c:v>11174.186991869912</c:v>
                </c:pt>
                <c:pt idx="6650">
                  <c:v>11396.138211382107</c:v>
                </c:pt>
                <c:pt idx="6651">
                  <c:v>11265.345528455277</c:v>
                </c:pt>
                <c:pt idx="6652">
                  <c:v>11215.142276422757</c:v>
                </c:pt>
                <c:pt idx="6653">
                  <c:v>11207.215447154464</c:v>
                </c:pt>
                <c:pt idx="6654">
                  <c:v>11376.321138211373</c:v>
                </c:pt>
                <c:pt idx="6655">
                  <c:v>11236.280487804868</c:v>
                </c:pt>
                <c:pt idx="6656">
                  <c:v>11047.357723577226</c:v>
                </c:pt>
                <c:pt idx="6657">
                  <c:v>11141.158536585355</c:v>
                </c:pt>
                <c:pt idx="6658">
                  <c:v>10990.548780487794</c:v>
                </c:pt>
                <c:pt idx="6659">
                  <c:v>11106.808943089418</c:v>
                </c:pt>
                <c:pt idx="6660">
                  <c:v>11179.471544715436</c:v>
                </c:pt>
                <c:pt idx="6661">
                  <c:v>11157.012195121939</c:v>
                </c:pt>
                <c:pt idx="6662">
                  <c:v>10853.150406504054</c:v>
                </c:pt>
                <c:pt idx="6663">
                  <c:v>10721.036585365842</c:v>
                </c:pt>
                <c:pt idx="6664">
                  <c:v>10616.666666666653</c:v>
                </c:pt>
                <c:pt idx="6665">
                  <c:v>10538.719512195108</c:v>
                </c:pt>
                <c:pt idx="6666">
                  <c:v>10820.121951219498</c:v>
                </c:pt>
                <c:pt idx="6667">
                  <c:v>10582.317073170716</c:v>
                </c:pt>
                <c:pt idx="6668">
                  <c:v>10657.621951219497</c:v>
                </c:pt>
                <c:pt idx="6669">
                  <c:v>10524.186991869903</c:v>
                </c:pt>
                <c:pt idx="6670">
                  <c:v>10636.483739837382</c:v>
                </c:pt>
                <c:pt idx="6671">
                  <c:v>10865.040650406485</c:v>
                </c:pt>
                <c:pt idx="6672">
                  <c:v>10620.630081300795</c:v>
                </c:pt>
                <c:pt idx="6673">
                  <c:v>10607.418699186976</c:v>
                </c:pt>
                <c:pt idx="6674">
                  <c:v>10715.752032520308</c:v>
                </c:pt>
                <c:pt idx="6675">
                  <c:v>10995.833333333316</c:v>
                </c:pt>
                <c:pt idx="6676">
                  <c:v>11164.939024390227</c:v>
                </c:pt>
                <c:pt idx="6677">
                  <c:v>10826.727642276406</c:v>
                </c:pt>
                <c:pt idx="6678">
                  <c:v>10858.434959349577</c:v>
                </c:pt>
                <c:pt idx="6679">
                  <c:v>10724.999999999985</c:v>
                </c:pt>
                <c:pt idx="6680">
                  <c:v>10783.130081300798</c:v>
                </c:pt>
                <c:pt idx="6681">
                  <c:v>11877.032520325187</c:v>
                </c:pt>
                <c:pt idx="6682">
                  <c:v>11861.1788617886</c:v>
                </c:pt>
                <c:pt idx="6683">
                  <c:v>11887.601626016243</c:v>
                </c:pt>
                <c:pt idx="6684">
                  <c:v>12130.691056910551</c:v>
                </c:pt>
                <c:pt idx="6685">
                  <c:v>12120.121951219495</c:v>
                </c:pt>
                <c:pt idx="6686">
                  <c:v>12200.711382113805</c:v>
                </c:pt>
                <c:pt idx="6687">
                  <c:v>12373.780487804863</c:v>
                </c:pt>
                <c:pt idx="6688">
                  <c:v>12318.292682926814</c:v>
                </c:pt>
                <c:pt idx="6689">
                  <c:v>12079.166666666653</c:v>
                </c:pt>
                <c:pt idx="6690">
                  <c:v>12052.74390243901</c:v>
                </c:pt>
                <c:pt idx="6691">
                  <c:v>12161.077235772344</c:v>
                </c:pt>
                <c:pt idx="6692">
                  <c:v>12149.186991869905</c:v>
                </c:pt>
                <c:pt idx="6693">
                  <c:v>12114.837398373971</c:v>
                </c:pt>
                <c:pt idx="6694">
                  <c:v>11974.796747967468</c:v>
                </c:pt>
                <c:pt idx="6695">
                  <c:v>11988.008130081287</c:v>
                </c:pt>
                <c:pt idx="6696">
                  <c:v>11969.512195121937</c:v>
                </c:pt>
                <c:pt idx="6697">
                  <c:v>12133.333333333321</c:v>
                </c:pt>
                <c:pt idx="6698">
                  <c:v>12116.158536585353</c:v>
                </c:pt>
                <c:pt idx="6699">
                  <c:v>12013.10975609755</c:v>
                </c:pt>
                <c:pt idx="6700">
                  <c:v>11933.841463414623</c:v>
                </c:pt>
                <c:pt idx="6701">
                  <c:v>11721.138211382104</c:v>
                </c:pt>
                <c:pt idx="6702">
                  <c:v>11953.658536585357</c:v>
                </c:pt>
                <c:pt idx="6703">
                  <c:v>11910.060975609747</c:v>
                </c:pt>
                <c:pt idx="6704">
                  <c:v>11803.048780487796</c:v>
                </c:pt>
                <c:pt idx="6705">
                  <c:v>11244.207317073162</c:v>
                </c:pt>
                <c:pt idx="6706">
                  <c:v>11504.471544715438</c:v>
                </c:pt>
                <c:pt idx="6707">
                  <c:v>10773.88211382113</c:v>
                </c:pt>
                <c:pt idx="6708">
                  <c:v>11080.386178861781</c:v>
                </c:pt>
                <c:pt idx="6709">
                  <c:v>10462.093495934952</c:v>
                </c:pt>
                <c:pt idx="6710">
                  <c:v>10899.390243902433</c:v>
                </c:pt>
                <c:pt idx="6711">
                  <c:v>10480.589430894302</c:v>
                </c:pt>
                <c:pt idx="6712">
                  <c:v>10998.475609756091</c:v>
                </c:pt>
                <c:pt idx="6713">
                  <c:v>11129.268292682918</c:v>
                </c:pt>
                <c:pt idx="6714">
                  <c:v>11246.849593495926</c:v>
                </c:pt>
                <c:pt idx="6715">
                  <c:v>10994.512195121943</c:v>
                </c:pt>
                <c:pt idx="6716">
                  <c:v>10905.995934959341</c:v>
                </c:pt>
                <c:pt idx="6717">
                  <c:v>10558.536585365846</c:v>
                </c:pt>
                <c:pt idx="6718">
                  <c:v>10381.504065040643</c:v>
                </c:pt>
                <c:pt idx="6719">
                  <c:v>10470.020325203244</c:v>
                </c:pt>
                <c:pt idx="6720">
                  <c:v>11043.394308943081</c:v>
                </c:pt>
                <c:pt idx="6721">
                  <c:v>11335.365853658528</c:v>
                </c:pt>
                <c:pt idx="6722">
                  <c:v>11065.853658536578</c:v>
                </c:pt>
                <c:pt idx="6723">
                  <c:v>11400.101626016254</c:v>
                </c:pt>
                <c:pt idx="6724">
                  <c:v>11697.35772357723</c:v>
                </c:pt>
                <c:pt idx="6725">
                  <c:v>11410.670731707312</c:v>
                </c:pt>
                <c:pt idx="6726">
                  <c:v>11447.662601626011</c:v>
                </c:pt>
                <c:pt idx="6727">
                  <c:v>11434.451219512188</c:v>
                </c:pt>
                <c:pt idx="6728">
                  <c:v>11102.845528455278</c:v>
                </c:pt>
                <c:pt idx="6729">
                  <c:v>11065.85365853658</c:v>
                </c:pt>
                <c:pt idx="6730">
                  <c:v>11429.166666666661</c:v>
                </c:pt>
                <c:pt idx="6731">
                  <c:v>11273.27235772357</c:v>
                </c:pt>
                <c:pt idx="6732">
                  <c:v>10899.390243902433</c:v>
                </c:pt>
                <c:pt idx="6733">
                  <c:v>11145.121951219508</c:v>
                </c:pt>
                <c:pt idx="6734">
                  <c:v>11338.008130081296</c:v>
                </c:pt>
                <c:pt idx="6735">
                  <c:v>11558.638211382109</c:v>
                </c:pt>
                <c:pt idx="6736">
                  <c:v>11631.300813008127</c:v>
                </c:pt>
                <c:pt idx="6737">
                  <c:v>11859.857723577232</c:v>
                </c:pt>
                <c:pt idx="6738">
                  <c:v>11916.666666666664</c:v>
                </c:pt>
                <c:pt idx="6739">
                  <c:v>11818.902439024387</c:v>
                </c:pt>
                <c:pt idx="6740">
                  <c:v>11327.43902439024</c:v>
                </c:pt>
                <c:pt idx="6741">
                  <c:v>11121.341463414632</c:v>
                </c:pt>
                <c:pt idx="6742">
                  <c:v>11710.569105691055</c:v>
                </c:pt>
                <c:pt idx="6743">
                  <c:v>11799.085365853658</c:v>
                </c:pt>
                <c:pt idx="6744">
                  <c:v>11966.869918699187</c:v>
                </c:pt>
                <c:pt idx="6745">
                  <c:v>11688.109756097561</c:v>
                </c:pt>
                <c:pt idx="6746">
                  <c:v>11624.695121951219</c:v>
                </c:pt>
                <c:pt idx="6747">
                  <c:v>11297.052845528457</c:v>
                </c:pt>
                <c:pt idx="6748">
                  <c:v>10972.052845528455</c:v>
                </c:pt>
                <c:pt idx="6749">
                  <c:v>11326.117886178863</c:v>
                </c:pt>
                <c:pt idx="6750">
                  <c:v>11599.59349593496</c:v>
                </c:pt>
                <c:pt idx="6751">
                  <c:v>11795.121951219513</c:v>
                </c:pt>
                <c:pt idx="6752">
                  <c:v>11645.833333333334</c:v>
                </c:pt>
                <c:pt idx="6753">
                  <c:v>11985.365853658535</c:v>
                </c:pt>
                <c:pt idx="6754">
                  <c:v>11870.426829268292</c:v>
                </c:pt>
                <c:pt idx="6755">
                  <c:v>12126.727642276424</c:v>
                </c:pt>
                <c:pt idx="6756">
                  <c:v>12182.215447154473</c:v>
                </c:pt>
                <c:pt idx="6757">
                  <c:v>12282.621951219515</c:v>
                </c:pt>
                <c:pt idx="6758">
                  <c:v>12025.000000000004</c:v>
                </c:pt>
                <c:pt idx="6759">
                  <c:v>12085.772357723583</c:v>
                </c:pt>
                <c:pt idx="6760">
                  <c:v>12060.670731707323</c:v>
                </c:pt>
                <c:pt idx="6761">
                  <c:v>12139.939024390249</c:v>
                </c:pt>
                <c:pt idx="6762">
                  <c:v>12464.939024390249</c:v>
                </c:pt>
                <c:pt idx="6763">
                  <c:v>12560.06097560976</c:v>
                </c:pt>
                <c:pt idx="6764">
                  <c:v>12385.670731707323</c:v>
                </c:pt>
                <c:pt idx="6765">
                  <c:v>12446.443089430901</c:v>
                </c:pt>
                <c:pt idx="6766">
                  <c:v>12660.467479674804</c:v>
                </c:pt>
                <c:pt idx="6767">
                  <c:v>12782.012195121957</c:v>
                </c:pt>
                <c:pt idx="6768">
                  <c:v>12729.166666666672</c:v>
                </c:pt>
                <c:pt idx="6769">
                  <c:v>12402.845528455289</c:v>
                </c:pt>
                <c:pt idx="6770">
                  <c:v>12542.886178861792</c:v>
                </c:pt>
                <c:pt idx="6771">
                  <c:v>12640.65040650407</c:v>
                </c:pt>
                <c:pt idx="6772">
                  <c:v>12468.902439024394</c:v>
                </c:pt>
                <c:pt idx="6773">
                  <c:v>12392.276422764231</c:v>
                </c:pt>
                <c:pt idx="6774">
                  <c:v>12606.300813008134</c:v>
                </c:pt>
                <c:pt idx="6775">
                  <c:v>12202.032520325207</c:v>
                </c:pt>
                <c:pt idx="6776">
                  <c:v>12408.130081300817</c:v>
                </c:pt>
                <c:pt idx="6777">
                  <c:v>12702.743902439028</c:v>
                </c:pt>
                <c:pt idx="6778">
                  <c:v>12649.898373983742</c:v>
                </c:pt>
                <c:pt idx="6779">
                  <c:v>12676.321138211386</c:v>
                </c:pt>
                <c:pt idx="6780">
                  <c:v>12379.06504065041</c:v>
                </c:pt>
                <c:pt idx="6781">
                  <c:v>12139.939024390247</c:v>
                </c:pt>
                <c:pt idx="6782">
                  <c:v>12253.556910569108</c:v>
                </c:pt>
                <c:pt idx="6783">
                  <c:v>12030.284552845533</c:v>
                </c:pt>
                <c:pt idx="6784">
                  <c:v>12105.589430894312</c:v>
                </c:pt>
                <c:pt idx="6785">
                  <c:v>12013.109756097565</c:v>
                </c:pt>
                <c:pt idx="6786">
                  <c:v>11927.235772357726</c:v>
                </c:pt>
                <c:pt idx="6787">
                  <c:v>12538.922764227644</c:v>
                </c:pt>
                <c:pt idx="6788">
                  <c:v>12533.638211382116</c:v>
                </c:pt>
                <c:pt idx="6789">
                  <c:v>12706.707317073173</c:v>
                </c:pt>
                <c:pt idx="6790">
                  <c:v>12583.841463414634</c:v>
                </c:pt>
                <c:pt idx="6791">
                  <c:v>12715.955284552845</c:v>
                </c:pt>
                <c:pt idx="6792">
                  <c:v>12762.195121951219</c:v>
                </c:pt>
                <c:pt idx="6793">
                  <c:v>12715.955284552847</c:v>
                </c:pt>
                <c:pt idx="6794">
                  <c:v>12668.39430894309</c:v>
                </c:pt>
                <c:pt idx="6795">
                  <c:v>12574.593495934962</c:v>
                </c:pt>
                <c:pt idx="6796">
                  <c:v>12904.878048780491</c:v>
                </c:pt>
                <c:pt idx="6797">
                  <c:v>12808.434959349597</c:v>
                </c:pt>
                <c:pt idx="6798">
                  <c:v>12557.418699186996</c:v>
                </c:pt>
                <c:pt idx="6799">
                  <c:v>12470.223577235776</c:v>
                </c:pt>
                <c:pt idx="6800">
                  <c:v>12429.268292682931</c:v>
                </c:pt>
                <c:pt idx="6801">
                  <c:v>12375.101626016265</c:v>
                </c:pt>
                <c:pt idx="6802">
                  <c:v>12336.788617886183</c:v>
                </c:pt>
                <c:pt idx="6803">
                  <c:v>12369.817073170736</c:v>
                </c:pt>
                <c:pt idx="6804">
                  <c:v>12729.166666666672</c:v>
                </c:pt>
                <c:pt idx="6805">
                  <c:v>12527.032520325209</c:v>
                </c:pt>
                <c:pt idx="6806">
                  <c:v>12801.829268292689</c:v>
                </c:pt>
                <c:pt idx="6807">
                  <c:v>12916.768292682931</c:v>
                </c:pt>
                <c:pt idx="6808">
                  <c:v>12739.735772357728</c:v>
                </c:pt>
                <c:pt idx="6809">
                  <c:v>12875.813008130084</c:v>
                </c:pt>
                <c:pt idx="6810">
                  <c:v>12731.808943089436</c:v>
                </c:pt>
                <c:pt idx="6811">
                  <c:v>12789.939024390249</c:v>
                </c:pt>
                <c:pt idx="6812">
                  <c:v>12976.219512195128</c:v>
                </c:pt>
                <c:pt idx="6813">
                  <c:v>12968.292682926834</c:v>
                </c:pt>
                <c:pt idx="6814">
                  <c:v>12945.833333333338</c:v>
                </c:pt>
                <c:pt idx="6815">
                  <c:v>12993.394308943094</c:v>
                </c:pt>
                <c:pt idx="6816">
                  <c:v>13009.247967479681</c:v>
                </c:pt>
                <c:pt idx="6817">
                  <c:v>12965.650406504072</c:v>
                </c:pt>
                <c:pt idx="6818">
                  <c:v>13092.479674796754</c:v>
                </c:pt>
                <c:pt idx="6819">
                  <c:v>12986.788617886185</c:v>
                </c:pt>
                <c:pt idx="6820">
                  <c:v>13110.975609756104</c:v>
                </c:pt>
                <c:pt idx="6821">
                  <c:v>13325.000000000005</c:v>
                </c:pt>
                <c:pt idx="6822">
                  <c:v>13420.121951219517</c:v>
                </c:pt>
                <c:pt idx="6823">
                  <c:v>13443.902439024396</c:v>
                </c:pt>
                <c:pt idx="6824">
                  <c:v>13417.479674796752</c:v>
                </c:pt>
                <c:pt idx="6825">
                  <c:v>13503.353658536587</c:v>
                </c:pt>
                <c:pt idx="6826">
                  <c:v>13635.467479674799</c:v>
                </c:pt>
                <c:pt idx="6827">
                  <c:v>13515.243902439028</c:v>
                </c:pt>
                <c:pt idx="6828">
                  <c:v>13490.142276422768</c:v>
                </c:pt>
                <c:pt idx="6829">
                  <c:v>13659.247967479678</c:v>
                </c:pt>
                <c:pt idx="6830">
                  <c:v>13738.516260162603</c:v>
                </c:pt>
                <c:pt idx="6831">
                  <c:v>13706.808943089434</c:v>
                </c:pt>
                <c:pt idx="6832">
                  <c:v>13583.943089430897</c:v>
                </c:pt>
                <c:pt idx="6833">
                  <c:v>13673.780487804881</c:v>
                </c:pt>
                <c:pt idx="6834">
                  <c:v>13668.495934959352</c:v>
                </c:pt>
                <c:pt idx="6835">
                  <c:v>13770.223577235776</c:v>
                </c:pt>
                <c:pt idx="6836">
                  <c:v>13994.817073170736</c:v>
                </c:pt>
                <c:pt idx="6837">
                  <c:v>13972.357723577241</c:v>
                </c:pt>
                <c:pt idx="6838">
                  <c:v>13926.117886178865</c:v>
                </c:pt>
                <c:pt idx="6839">
                  <c:v>13901.016260162605</c:v>
                </c:pt>
                <c:pt idx="6840">
                  <c:v>14087.296747967484</c:v>
                </c:pt>
                <c:pt idx="6841">
                  <c:v>14083.333333333338</c:v>
                </c:pt>
                <c:pt idx="6842">
                  <c:v>14025.203252032525</c:v>
                </c:pt>
                <c:pt idx="6843">
                  <c:v>14093.902439024396</c:v>
                </c:pt>
                <c:pt idx="6844">
                  <c:v>13865.345528455289</c:v>
                </c:pt>
                <c:pt idx="6845">
                  <c:v>13968.394308943096</c:v>
                </c:pt>
                <c:pt idx="6846">
                  <c:v>14022.560975609762</c:v>
                </c:pt>
                <c:pt idx="6847">
                  <c:v>14042.378048780494</c:v>
                </c:pt>
                <c:pt idx="6848">
                  <c:v>14158.638211382118</c:v>
                </c:pt>
                <c:pt idx="6849">
                  <c:v>14192.987804878054</c:v>
                </c:pt>
                <c:pt idx="6850">
                  <c:v>14257.723577235778</c:v>
                </c:pt>
                <c:pt idx="6851">
                  <c:v>14339.634146341468</c:v>
                </c:pt>
                <c:pt idx="6852">
                  <c:v>14366.05691056911</c:v>
                </c:pt>
                <c:pt idx="6853">
                  <c:v>14432.113821138215</c:v>
                </c:pt>
                <c:pt idx="6854">
                  <c:v>14181.097560975615</c:v>
                </c:pt>
                <c:pt idx="6855">
                  <c:v>14212.804878048786</c:v>
                </c:pt>
                <c:pt idx="6856">
                  <c:v>14255.081300813015</c:v>
                </c:pt>
                <c:pt idx="6857">
                  <c:v>14529.878048780494</c:v>
                </c:pt>
                <c:pt idx="6858">
                  <c:v>14459.857723577243</c:v>
                </c:pt>
                <c:pt idx="6859">
                  <c:v>14632.926829268299</c:v>
                </c:pt>
                <c:pt idx="6860">
                  <c:v>14572.15447154472</c:v>
                </c:pt>
                <c:pt idx="6861">
                  <c:v>14628.963414634152</c:v>
                </c:pt>
                <c:pt idx="6862">
                  <c:v>14693.699186991875</c:v>
                </c:pt>
                <c:pt idx="6863">
                  <c:v>14813.922764227646</c:v>
                </c:pt>
                <c:pt idx="6864">
                  <c:v>14762.398373983742</c:v>
                </c:pt>
                <c:pt idx="6865">
                  <c:v>14590.650406504068</c:v>
                </c:pt>
                <c:pt idx="6866">
                  <c:v>14663.313008130084</c:v>
                </c:pt>
                <c:pt idx="6867">
                  <c:v>14191.666666666672</c:v>
                </c:pt>
                <c:pt idx="6868">
                  <c:v>14340.955284552851</c:v>
                </c:pt>
                <c:pt idx="6869">
                  <c:v>14252.439024390247</c:v>
                </c:pt>
                <c:pt idx="6870">
                  <c:v>14166.56504065041</c:v>
                </c:pt>
                <c:pt idx="6871">
                  <c:v>14248.4756097561</c:v>
                </c:pt>
                <c:pt idx="6872">
                  <c:v>14326.422764227644</c:v>
                </c:pt>
                <c:pt idx="6873">
                  <c:v>14403.048780487807</c:v>
                </c:pt>
                <c:pt idx="6874">
                  <c:v>14515.345528455286</c:v>
                </c:pt>
                <c:pt idx="6875">
                  <c:v>14465.142276422763</c:v>
                </c:pt>
                <c:pt idx="6876">
                  <c:v>14584.044715447155</c:v>
                </c:pt>
                <c:pt idx="6877">
                  <c:v>14623.678861788618</c:v>
                </c:pt>
                <c:pt idx="6878">
                  <c:v>14064.837398373984</c:v>
                </c:pt>
                <c:pt idx="6879">
                  <c:v>14301.321138211382</c:v>
                </c:pt>
                <c:pt idx="6880">
                  <c:v>14354.166666666666</c:v>
                </c:pt>
                <c:pt idx="6881">
                  <c:v>14373.983739837397</c:v>
                </c:pt>
                <c:pt idx="6882">
                  <c:v>14453.252032520324</c:v>
                </c:pt>
                <c:pt idx="6883">
                  <c:v>14510.060975609755</c:v>
                </c:pt>
                <c:pt idx="6884">
                  <c:v>14606.50406504065</c:v>
                </c:pt>
                <c:pt idx="6885">
                  <c:v>14480.995934959348</c:v>
                </c:pt>
                <c:pt idx="6886">
                  <c:v>14634.247967479674</c:v>
                </c:pt>
                <c:pt idx="6887">
                  <c:v>14499.491869918698</c:v>
                </c:pt>
                <c:pt idx="6888">
                  <c:v>14103.150406504064</c:v>
                </c:pt>
                <c:pt idx="6889">
                  <c:v>14404.369918699189</c:v>
                </c:pt>
                <c:pt idx="6890">
                  <c:v>14578.760162601626</c:v>
                </c:pt>
                <c:pt idx="6891">
                  <c:v>14617.07317073171</c:v>
                </c:pt>
                <c:pt idx="6892">
                  <c:v>14779.57317073171</c:v>
                </c:pt>
                <c:pt idx="6893">
                  <c:v>14704.268292682927</c:v>
                </c:pt>
                <c:pt idx="6894">
                  <c:v>15097.967479674799</c:v>
                </c:pt>
                <c:pt idx="6895">
                  <c:v>15113.821138211384</c:v>
                </c:pt>
                <c:pt idx="6896">
                  <c:v>14771.646341463416</c:v>
                </c:pt>
                <c:pt idx="6897">
                  <c:v>14720.121951219513</c:v>
                </c:pt>
                <c:pt idx="6898">
                  <c:v>14364.735772357724</c:v>
                </c:pt>
                <c:pt idx="6899">
                  <c:v>14288.109756097561</c:v>
                </c:pt>
                <c:pt idx="6900">
                  <c:v>14210.162601626016</c:v>
                </c:pt>
                <c:pt idx="6901">
                  <c:v>14302.642276422765</c:v>
                </c:pt>
                <c:pt idx="6902">
                  <c:v>14198.272357723577</c:v>
                </c:pt>
                <c:pt idx="6903">
                  <c:v>14165.243902439024</c:v>
                </c:pt>
                <c:pt idx="6904">
                  <c:v>14136.178861788618</c:v>
                </c:pt>
                <c:pt idx="6905">
                  <c:v>13784.756097560976</c:v>
                </c:pt>
                <c:pt idx="6906">
                  <c:v>13930.08130081301</c:v>
                </c:pt>
                <c:pt idx="6907">
                  <c:v>14166.565040650408</c:v>
                </c:pt>
                <c:pt idx="6908">
                  <c:v>14327.743902439026</c:v>
                </c:pt>
                <c:pt idx="6909">
                  <c:v>14204.878048780489</c:v>
                </c:pt>
                <c:pt idx="6910">
                  <c:v>14199.593495934962</c:v>
                </c:pt>
                <c:pt idx="6911">
                  <c:v>14372.662601626018</c:v>
                </c:pt>
                <c:pt idx="6912">
                  <c:v>14654.065040650406</c:v>
                </c:pt>
                <c:pt idx="6913">
                  <c:v>14348.882113821137</c:v>
                </c:pt>
                <c:pt idx="6914">
                  <c:v>14292.073170731706</c:v>
                </c:pt>
                <c:pt idx="6915">
                  <c:v>13819.105691056908</c:v>
                </c:pt>
                <c:pt idx="6916">
                  <c:v>13832.317073170729</c:v>
                </c:pt>
                <c:pt idx="6917">
                  <c:v>13939.329268292679</c:v>
                </c:pt>
                <c:pt idx="6918">
                  <c:v>14145.426829268286</c:v>
                </c:pt>
                <c:pt idx="6919">
                  <c:v>14183.739837398369</c:v>
                </c:pt>
                <c:pt idx="6920">
                  <c:v>14352.845528455278</c:v>
                </c:pt>
                <c:pt idx="6921">
                  <c:v>14196.951219512188</c:v>
                </c:pt>
                <c:pt idx="6922">
                  <c:v>14215.44715447154</c:v>
                </c:pt>
                <c:pt idx="6923">
                  <c:v>13504.674796747964</c:v>
                </c:pt>
                <c:pt idx="6924">
                  <c:v>13214.024390243898</c:v>
                </c:pt>
                <c:pt idx="6925">
                  <c:v>13442.581300813004</c:v>
                </c:pt>
                <c:pt idx="6926">
                  <c:v>13396.34146341463</c:v>
                </c:pt>
                <c:pt idx="6927">
                  <c:v>13414.83739837398</c:v>
                </c:pt>
                <c:pt idx="6928">
                  <c:v>13369.918699186986</c:v>
                </c:pt>
                <c:pt idx="6929">
                  <c:v>13034.349593495928</c:v>
                </c:pt>
                <c:pt idx="6930">
                  <c:v>13132.113821138206</c:v>
                </c:pt>
                <c:pt idx="6931">
                  <c:v>12875.813008130075</c:v>
                </c:pt>
                <c:pt idx="6932">
                  <c:v>13006.605691056906</c:v>
                </c:pt>
                <c:pt idx="6933">
                  <c:v>12961.686991869914</c:v>
                </c:pt>
                <c:pt idx="6934">
                  <c:v>12800.508130081296</c:v>
                </c:pt>
                <c:pt idx="6935">
                  <c:v>11596.951219512192</c:v>
                </c:pt>
                <c:pt idx="6936">
                  <c:v>11738.313008130077</c:v>
                </c:pt>
                <c:pt idx="6937">
                  <c:v>11953.658536585364</c:v>
                </c:pt>
                <c:pt idx="6938">
                  <c:v>12180.894308943087</c:v>
                </c:pt>
                <c:pt idx="6939">
                  <c:v>12072.560975609753</c:v>
                </c:pt>
                <c:pt idx="6940">
                  <c:v>11927.235772357721</c:v>
                </c:pt>
                <c:pt idx="6941">
                  <c:v>12060.670731707314</c:v>
                </c:pt>
                <c:pt idx="6942">
                  <c:v>12188.82113821138</c:v>
                </c:pt>
                <c:pt idx="6943">
                  <c:v>12130.691056910566</c:v>
                </c:pt>
                <c:pt idx="6944">
                  <c:v>12414.735772357719</c:v>
                </c:pt>
                <c:pt idx="6945">
                  <c:v>12289.227642276417</c:v>
                </c:pt>
                <c:pt idx="6946">
                  <c:v>12254.878048780483</c:v>
                </c:pt>
                <c:pt idx="6947">
                  <c:v>12501.930894308938</c:v>
                </c:pt>
                <c:pt idx="6948">
                  <c:v>12585.162601626012</c:v>
                </c:pt>
                <c:pt idx="6949">
                  <c:v>12297.154471544711</c:v>
                </c:pt>
                <c:pt idx="6950">
                  <c:v>12266.768292682922</c:v>
                </c:pt>
                <c:pt idx="6951">
                  <c:v>12281.300813008125</c:v>
                </c:pt>
                <c:pt idx="6952">
                  <c:v>12353.963414634143</c:v>
                </c:pt>
                <c:pt idx="6953">
                  <c:v>12759.552845528451</c:v>
                </c:pt>
                <c:pt idx="6954">
                  <c:v>12819.004065040646</c:v>
                </c:pt>
                <c:pt idx="6955">
                  <c:v>12663.109756097556</c:v>
                </c:pt>
                <c:pt idx="6956">
                  <c:v>12332.825203252027</c:v>
                </c:pt>
                <c:pt idx="6957">
                  <c:v>12286.585365853653</c:v>
                </c:pt>
                <c:pt idx="6958">
                  <c:v>12225.813008130077</c:v>
                </c:pt>
                <c:pt idx="6959">
                  <c:v>12494.004065040643</c:v>
                </c:pt>
                <c:pt idx="6960">
                  <c:v>12619.512195121943</c:v>
                </c:pt>
                <c:pt idx="6961">
                  <c:v>12705.38617886178</c:v>
                </c:pt>
                <c:pt idx="6962">
                  <c:v>12669.715447154462</c:v>
                </c:pt>
                <c:pt idx="6963">
                  <c:v>12558.739837398363</c:v>
                </c:pt>
                <c:pt idx="6964">
                  <c:v>12484.756097560965</c:v>
                </c:pt>
                <c:pt idx="6965">
                  <c:v>12663.109756097549</c:v>
                </c:pt>
                <c:pt idx="6966">
                  <c:v>12538.922764227629</c:v>
                </c:pt>
                <c:pt idx="6967">
                  <c:v>12447.764227642263</c:v>
                </c:pt>
                <c:pt idx="6968">
                  <c:v>12521.747967479661</c:v>
                </c:pt>
                <c:pt idx="6969">
                  <c:v>12717.276422764215</c:v>
                </c:pt>
                <c:pt idx="6970">
                  <c:v>12652.540650406489</c:v>
                </c:pt>
                <c:pt idx="6971">
                  <c:v>12663.109756097545</c:v>
                </c:pt>
                <c:pt idx="6972">
                  <c:v>12652.540650406489</c:v>
                </c:pt>
                <c:pt idx="6973">
                  <c:v>12610.264227642263</c:v>
                </c:pt>
                <c:pt idx="6974">
                  <c:v>12796.54471544714</c:v>
                </c:pt>
                <c:pt idx="6975">
                  <c:v>12739.73577235771</c:v>
                </c:pt>
                <c:pt idx="6976">
                  <c:v>13062.093495934945</c:v>
                </c:pt>
                <c:pt idx="6977">
                  <c:v>13038.313008130066</c:v>
                </c:pt>
                <c:pt idx="6978">
                  <c:v>12914.126016260148</c:v>
                </c:pt>
                <c:pt idx="6979">
                  <c:v>12862.601626016245</c:v>
                </c:pt>
                <c:pt idx="6980">
                  <c:v>12849.390243902426</c:v>
                </c:pt>
                <c:pt idx="6981">
                  <c:v>12861.280487804863</c:v>
                </c:pt>
                <c:pt idx="6982">
                  <c:v>13140.040650406489</c:v>
                </c:pt>
                <c:pt idx="6983">
                  <c:v>13117.581300812994</c:v>
                </c:pt>
                <c:pt idx="6984">
                  <c:v>13216.666666666652</c:v>
                </c:pt>
                <c:pt idx="6985">
                  <c:v>13169.105691056895</c:v>
                </c:pt>
                <c:pt idx="6986">
                  <c:v>13322.357723577219</c:v>
                </c:pt>
                <c:pt idx="6987">
                  <c:v>13105.691056910551</c:v>
                </c:pt>
                <c:pt idx="6988">
                  <c:v>12767.47967479673</c:v>
                </c:pt>
                <c:pt idx="6989">
                  <c:v>12943.191056910551</c:v>
                </c:pt>
                <c:pt idx="6990">
                  <c:v>12910.162601625998</c:v>
                </c:pt>
                <c:pt idx="6991">
                  <c:v>12902.235772357706</c:v>
                </c:pt>
                <c:pt idx="6992">
                  <c:v>12778.048780487788</c:v>
                </c:pt>
                <c:pt idx="6993">
                  <c:v>12751.626016260145</c:v>
                </c:pt>
                <c:pt idx="6994">
                  <c:v>12593.089430894292</c:v>
                </c:pt>
                <c:pt idx="6995">
                  <c:v>12561.382113821122</c:v>
                </c:pt>
                <c:pt idx="6996">
                  <c:v>12615.54878048779</c:v>
                </c:pt>
                <c:pt idx="6997">
                  <c:v>12682.926829268279</c:v>
                </c:pt>
                <c:pt idx="6998">
                  <c:v>12538.922764227629</c:v>
                </c:pt>
                <c:pt idx="6999">
                  <c:v>12623.475609756084</c:v>
                </c:pt>
                <c:pt idx="7000">
                  <c:v>12544.207317073158</c:v>
                </c:pt>
                <c:pt idx="7001">
                  <c:v>12392.276422764215</c:v>
                </c:pt>
                <c:pt idx="7002">
                  <c:v>12668.394308943078</c:v>
                </c:pt>
                <c:pt idx="7003">
                  <c:v>12579.878048780476</c:v>
                </c:pt>
                <c:pt idx="7004">
                  <c:v>12549.491869918687</c:v>
                </c:pt>
                <c:pt idx="7005">
                  <c:v>12482.1138211382</c:v>
                </c:pt>
                <c:pt idx="7006">
                  <c:v>12447.764227642265</c:v>
                </c:pt>
                <c:pt idx="7007">
                  <c:v>12537.601626016249</c:v>
                </c:pt>
                <c:pt idx="7008">
                  <c:v>12474.186991869907</c:v>
                </c:pt>
                <c:pt idx="7009">
                  <c:v>12631.402439024378</c:v>
                </c:pt>
                <c:pt idx="7010">
                  <c:v>12846.747967479661</c:v>
                </c:pt>
                <c:pt idx="7011">
                  <c:v>12890.345528455271</c:v>
                </c:pt>
                <c:pt idx="7012">
                  <c:v>12890.345528455271</c:v>
                </c:pt>
                <c:pt idx="7013">
                  <c:v>12742.378048780476</c:v>
                </c:pt>
                <c:pt idx="7014">
                  <c:v>12482.1138211382</c:v>
                </c:pt>
                <c:pt idx="7015">
                  <c:v>12262.804878048768</c:v>
                </c:pt>
                <c:pt idx="7016">
                  <c:v>12272.052845528442</c:v>
                </c:pt>
                <c:pt idx="7017">
                  <c:v>12063.31300813007</c:v>
                </c:pt>
                <c:pt idx="7018">
                  <c:v>12042.174796747955</c:v>
                </c:pt>
                <c:pt idx="7019">
                  <c:v>12072.560975609742</c:v>
                </c:pt>
                <c:pt idx="7020">
                  <c:v>12597.05284552844</c:v>
                </c:pt>
                <c:pt idx="7021">
                  <c:v>12490.04065040649</c:v>
                </c:pt>
                <c:pt idx="7022">
                  <c:v>12585.162601626003</c:v>
                </c:pt>
                <c:pt idx="7023">
                  <c:v>12700.101626016247</c:v>
                </c:pt>
                <c:pt idx="7024">
                  <c:v>12504.573170731695</c:v>
                </c:pt>
                <c:pt idx="7025">
                  <c:v>12135.975609756084</c:v>
                </c:pt>
                <c:pt idx="7026">
                  <c:v>12195.426829268279</c:v>
                </c:pt>
                <c:pt idx="7027">
                  <c:v>12192.784552845515</c:v>
                </c:pt>
                <c:pt idx="7028">
                  <c:v>12084.451219512181</c:v>
                </c:pt>
                <c:pt idx="7029">
                  <c:v>11969.512195121937</c:v>
                </c:pt>
                <c:pt idx="7030">
                  <c:v>11999.898373983728</c:v>
                </c:pt>
                <c:pt idx="7031">
                  <c:v>12232.418699186981</c:v>
                </c:pt>
                <c:pt idx="7032">
                  <c:v>12725.203252032508</c:v>
                </c:pt>
                <c:pt idx="7033">
                  <c:v>12631.402439024378</c:v>
                </c:pt>
                <c:pt idx="7034">
                  <c:v>12630.081300812995</c:v>
                </c:pt>
                <c:pt idx="7035">
                  <c:v>12782.012195121939</c:v>
                </c:pt>
                <c:pt idx="7036">
                  <c:v>12902.23577235771</c:v>
                </c:pt>
                <c:pt idx="7037">
                  <c:v>12816.361788617874</c:v>
                </c:pt>
                <c:pt idx="7038">
                  <c:v>13096.443089430881</c:v>
                </c:pt>
                <c:pt idx="7039">
                  <c:v>13075.304878048768</c:v>
                </c:pt>
                <c:pt idx="7040">
                  <c:v>12878.455284552834</c:v>
                </c:pt>
                <c:pt idx="7041">
                  <c:v>12889.024390243891</c:v>
                </c:pt>
                <c:pt idx="7042">
                  <c:v>12903.556910569094</c:v>
                </c:pt>
                <c:pt idx="7043">
                  <c:v>12904.878048780476</c:v>
                </c:pt>
                <c:pt idx="7044">
                  <c:v>13002.642276422752</c:v>
                </c:pt>
                <c:pt idx="7045">
                  <c:v>13025.101626016247</c:v>
                </c:pt>
                <c:pt idx="7046">
                  <c:v>12957.723577235758</c:v>
                </c:pt>
                <c:pt idx="7047">
                  <c:v>13133.434959349577</c:v>
                </c:pt>
                <c:pt idx="7048">
                  <c:v>13105.691056910553</c:v>
                </c:pt>
                <c:pt idx="7049">
                  <c:v>12858.638211382096</c:v>
                </c:pt>
                <c:pt idx="7050">
                  <c:v>12803.150406504046</c:v>
                </c:pt>
                <c:pt idx="7051">
                  <c:v>12945.833333333314</c:v>
                </c:pt>
                <c:pt idx="7052">
                  <c:v>13068.699186991849</c:v>
                </c:pt>
                <c:pt idx="7053">
                  <c:v>12918.08943089429</c:v>
                </c:pt>
                <c:pt idx="7054">
                  <c:v>13079.268292682907</c:v>
                </c:pt>
                <c:pt idx="7055">
                  <c:v>13885.162601625994</c:v>
                </c:pt>
                <c:pt idx="7056">
                  <c:v>13951.219512195101</c:v>
                </c:pt>
                <c:pt idx="7057">
                  <c:v>13562.804878048761</c:v>
                </c:pt>
                <c:pt idx="7058">
                  <c:v>13676.422764227622</c:v>
                </c:pt>
                <c:pt idx="7059">
                  <c:v>13472.967479674777</c:v>
                </c:pt>
                <c:pt idx="7060">
                  <c:v>13634.146341463394</c:v>
                </c:pt>
                <c:pt idx="7061">
                  <c:v>13697.560975609736</c:v>
                </c:pt>
                <c:pt idx="7062">
                  <c:v>13837.60162601624</c:v>
                </c:pt>
                <c:pt idx="7063">
                  <c:v>13972.357723577217</c:v>
                </c:pt>
                <c:pt idx="7064">
                  <c:v>13993.495934959332</c:v>
                </c:pt>
                <c:pt idx="7065">
                  <c:v>13845.528455284535</c:v>
                </c:pt>
                <c:pt idx="7066">
                  <c:v>13858.739837398358</c:v>
                </c:pt>
                <c:pt idx="7067">
                  <c:v>13885.162601626</c:v>
                </c:pt>
                <c:pt idx="7068">
                  <c:v>14030.487804878034</c:v>
                </c:pt>
                <c:pt idx="7069">
                  <c:v>14054.268292682909</c:v>
                </c:pt>
                <c:pt idx="7070">
                  <c:v>14173.1707317073</c:v>
                </c:pt>
                <c:pt idx="7071">
                  <c:v>14196.951219512179</c:v>
                </c:pt>
                <c:pt idx="7072">
                  <c:v>14130.894308943074</c:v>
                </c:pt>
                <c:pt idx="7073">
                  <c:v>14080.691056910555</c:v>
                </c:pt>
                <c:pt idx="7074">
                  <c:v>14130.894308943074</c:v>
                </c:pt>
                <c:pt idx="7075">
                  <c:v>14027.845528455271</c:v>
                </c:pt>
                <c:pt idx="7076">
                  <c:v>14231.300813008116</c:v>
                </c:pt>
                <c:pt idx="7077">
                  <c:v>14677.845528455271</c:v>
                </c:pt>
                <c:pt idx="7078">
                  <c:v>14400.406504065028</c:v>
                </c:pt>
                <c:pt idx="7079">
                  <c:v>14247.154471544703</c:v>
                </c:pt>
                <c:pt idx="7080">
                  <c:v>14165.243902439011</c:v>
                </c:pt>
                <c:pt idx="7081">
                  <c:v>14281.504065040635</c:v>
                </c:pt>
                <c:pt idx="7082">
                  <c:v>14189.024390243889</c:v>
                </c:pt>
                <c:pt idx="7083">
                  <c:v>14178.455284552831</c:v>
                </c:pt>
                <c:pt idx="7084">
                  <c:v>14239.22764227641</c:v>
                </c:pt>
                <c:pt idx="7085">
                  <c:v>14310.569105691044</c:v>
                </c:pt>
                <c:pt idx="7086">
                  <c:v>14447.967479674786</c:v>
                </c:pt>
                <c:pt idx="7087">
                  <c:v>14424.186991869909</c:v>
                </c:pt>
                <c:pt idx="7088">
                  <c:v>14590.650406504054</c:v>
                </c:pt>
                <c:pt idx="7089">
                  <c:v>14556.30081300812</c:v>
                </c:pt>
                <c:pt idx="7090">
                  <c:v>14416.260162601615</c:v>
                </c:pt>
                <c:pt idx="7091">
                  <c:v>14432.113821138199</c:v>
                </c:pt>
                <c:pt idx="7092">
                  <c:v>14519.30894308942</c:v>
                </c:pt>
                <c:pt idx="7093">
                  <c:v>14392.479674796736</c:v>
                </c:pt>
                <c:pt idx="7094">
                  <c:v>14273.577235772347</c:v>
                </c:pt>
                <c:pt idx="7095">
                  <c:v>14410.975609756088</c:v>
                </c:pt>
                <c:pt idx="7096">
                  <c:v>14392.479674796738</c:v>
                </c:pt>
                <c:pt idx="7097">
                  <c:v>14278.861788617876</c:v>
                </c:pt>
                <c:pt idx="7098">
                  <c:v>14339.634146341456</c:v>
                </c:pt>
                <c:pt idx="7099">
                  <c:v>14358.130081300807</c:v>
                </c:pt>
                <c:pt idx="7100">
                  <c:v>14389.837398373978</c:v>
                </c:pt>
                <c:pt idx="7101">
                  <c:v>14484.959349593491</c:v>
                </c:pt>
                <c:pt idx="7102">
                  <c:v>14461.178861788612</c:v>
                </c:pt>
                <c:pt idx="7103">
                  <c:v>14506.097560975602</c:v>
                </c:pt>
                <c:pt idx="7104">
                  <c:v>14611.78861788617</c:v>
                </c:pt>
                <c:pt idx="7105">
                  <c:v>14590.650406504057</c:v>
                </c:pt>
                <c:pt idx="7106">
                  <c:v>14450.609756097554</c:v>
                </c:pt>
                <c:pt idx="7107">
                  <c:v>14408.333333333327</c:v>
                </c:pt>
                <c:pt idx="7108">
                  <c:v>14133.536585365848</c:v>
                </c:pt>
                <c:pt idx="7109">
                  <c:v>14492.886178861781</c:v>
                </c:pt>
                <c:pt idx="7110">
                  <c:v>14450.609756097554</c:v>
                </c:pt>
                <c:pt idx="7111">
                  <c:v>14474.390243902431</c:v>
                </c:pt>
                <c:pt idx="7112">
                  <c:v>14310.569105691047</c:v>
                </c:pt>
                <c:pt idx="7113">
                  <c:v>14223.373983739828</c:v>
                </c:pt>
                <c:pt idx="7114">
                  <c:v>14487.601626016252</c:v>
                </c:pt>
                <c:pt idx="7115">
                  <c:v>14162.601626016252</c:v>
                </c:pt>
                <c:pt idx="7116">
                  <c:v>15729.471544715439</c:v>
                </c:pt>
                <c:pt idx="7117">
                  <c:v>15737.398373983735</c:v>
                </c:pt>
                <c:pt idx="7118">
                  <c:v>15713.617886178856</c:v>
                </c:pt>
                <c:pt idx="7119">
                  <c:v>15444.105691056906</c:v>
                </c:pt>
                <c:pt idx="7120">
                  <c:v>15592.073170731699</c:v>
                </c:pt>
                <c:pt idx="7121">
                  <c:v>15393.902439024383</c:v>
                </c:pt>
                <c:pt idx="7122">
                  <c:v>15563.008130081294</c:v>
                </c:pt>
                <c:pt idx="7123">
                  <c:v>15565.650406504057</c:v>
                </c:pt>
                <c:pt idx="7124">
                  <c:v>15679.26829268292</c:v>
                </c:pt>
                <c:pt idx="7125">
                  <c:v>15581.504065040643</c:v>
                </c:pt>
                <c:pt idx="7126">
                  <c:v>15840.447154471538</c:v>
                </c:pt>
                <c:pt idx="7127">
                  <c:v>15824.593495934951</c:v>
                </c:pt>
                <c:pt idx="7128">
                  <c:v>15930.284552845518</c:v>
                </c:pt>
                <c:pt idx="7129">
                  <c:v>16170.731707317063</c:v>
                </c:pt>
                <c:pt idx="7130">
                  <c:v>16006.910569105679</c:v>
                </c:pt>
                <c:pt idx="7131">
                  <c:v>15766.463414634136</c:v>
                </c:pt>
                <c:pt idx="7132">
                  <c:v>15985.772357723567</c:v>
                </c:pt>
                <c:pt idx="7133">
                  <c:v>16091.463414634136</c:v>
                </c:pt>
                <c:pt idx="7134">
                  <c:v>15901.219512195112</c:v>
                </c:pt>
                <c:pt idx="7135">
                  <c:v>16096.747967479665</c:v>
                </c:pt>
                <c:pt idx="7136">
                  <c:v>16213.008130081291</c:v>
                </c:pt>
                <c:pt idx="7137">
                  <c:v>16297.560975609747</c:v>
                </c:pt>
                <c:pt idx="7138">
                  <c:v>16257.926829268285</c:v>
                </c:pt>
                <c:pt idx="7139">
                  <c:v>16400.609756097554</c:v>
                </c:pt>
                <c:pt idx="7140">
                  <c:v>16353.048780487798</c:v>
                </c:pt>
                <c:pt idx="7141">
                  <c:v>16548.577235772351</c:v>
                </c:pt>
                <c:pt idx="7142">
                  <c:v>16804.878048780483</c:v>
                </c:pt>
                <c:pt idx="7143">
                  <c:v>16741.463414634141</c:v>
                </c:pt>
                <c:pt idx="7144">
                  <c:v>16730.894308943083</c:v>
                </c:pt>
                <c:pt idx="7145">
                  <c:v>17055.894308943083</c:v>
                </c:pt>
                <c:pt idx="7146">
                  <c:v>16899.999999999993</c:v>
                </c:pt>
                <c:pt idx="7147">
                  <c:v>16886.78861788617</c:v>
                </c:pt>
                <c:pt idx="7148">
                  <c:v>16884.146341463405</c:v>
                </c:pt>
                <c:pt idx="7149">
                  <c:v>16841.86991869918</c:v>
                </c:pt>
                <c:pt idx="7150">
                  <c:v>17111.382113821131</c:v>
                </c:pt>
                <c:pt idx="7151">
                  <c:v>17082.317073170725</c:v>
                </c:pt>
                <c:pt idx="7152">
                  <c:v>17415.243902439015</c:v>
                </c:pt>
                <c:pt idx="7153">
                  <c:v>17394.105691056902</c:v>
                </c:pt>
                <c:pt idx="7154">
                  <c:v>17026.829268292677</c:v>
                </c:pt>
                <c:pt idx="7155">
                  <c:v>17259.349593495928</c:v>
                </c:pt>
                <c:pt idx="7156">
                  <c:v>17261.991869918693</c:v>
                </c:pt>
                <c:pt idx="7157">
                  <c:v>17235.569105691051</c:v>
                </c:pt>
                <c:pt idx="7158">
                  <c:v>17029.471544715441</c:v>
                </c:pt>
                <c:pt idx="7159">
                  <c:v>16733.536585365848</c:v>
                </c:pt>
                <c:pt idx="7160">
                  <c:v>16590.85365853658</c:v>
                </c:pt>
                <c:pt idx="7161">
                  <c:v>16720.325203252029</c:v>
                </c:pt>
                <c:pt idx="7162">
                  <c:v>16627.84552845528</c:v>
                </c:pt>
                <c:pt idx="7163">
                  <c:v>16490.447154471542</c:v>
                </c:pt>
                <c:pt idx="7164">
                  <c:v>16292.276422764224</c:v>
                </c:pt>
                <c:pt idx="7165">
                  <c:v>16654.268292682926</c:v>
                </c:pt>
                <c:pt idx="7166">
                  <c:v>16588.211382113819</c:v>
                </c:pt>
                <c:pt idx="7167">
                  <c:v>16316.056910569103</c:v>
                </c:pt>
                <c:pt idx="7168">
                  <c:v>16424.390243902435</c:v>
                </c:pt>
                <c:pt idx="7169">
                  <c:v>16580.284552845525</c:v>
                </c:pt>
                <c:pt idx="7170">
                  <c:v>16656.91056910569</c:v>
                </c:pt>
                <c:pt idx="7171">
                  <c:v>16421.747967479674</c:v>
                </c:pt>
                <c:pt idx="7172">
                  <c:v>16226.219512195121</c:v>
                </c:pt>
                <c:pt idx="7173">
                  <c:v>16318.699186991871</c:v>
                </c:pt>
                <c:pt idx="7174">
                  <c:v>16353.048780487808</c:v>
                </c:pt>
                <c:pt idx="7175">
                  <c:v>16366.260162601628</c:v>
                </c:pt>
                <c:pt idx="7176">
                  <c:v>16421.747967479674</c:v>
                </c:pt>
                <c:pt idx="7177">
                  <c:v>16316.056910569105</c:v>
                </c:pt>
                <c:pt idx="7178">
                  <c:v>16059.756097560974</c:v>
                </c:pt>
                <c:pt idx="7179">
                  <c:v>16004.268292682924</c:v>
                </c:pt>
                <c:pt idx="7180">
                  <c:v>15840.447154471542</c:v>
                </c:pt>
                <c:pt idx="7181">
                  <c:v>15956.707317073167</c:v>
                </c:pt>
                <c:pt idx="7182">
                  <c:v>16342.479674796745</c:v>
                </c:pt>
                <c:pt idx="7183">
                  <c:v>16466.666666666661</c:v>
                </c:pt>
                <c:pt idx="7184">
                  <c:v>16826.016260162596</c:v>
                </c:pt>
                <c:pt idx="7185">
                  <c:v>16469.308943089425</c:v>
                </c:pt>
                <c:pt idx="7186">
                  <c:v>16545.934959349586</c:v>
                </c:pt>
                <c:pt idx="7187">
                  <c:v>16609.349593495928</c:v>
                </c:pt>
                <c:pt idx="7188">
                  <c:v>16815.447154471542</c:v>
                </c:pt>
                <c:pt idx="7189">
                  <c:v>16836.585365853654</c:v>
                </c:pt>
                <c:pt idx="7190">
                  <c:v>16892.073170731706</c:v>
                </c:pt>
                <c:pt idx="7191">
                  <c:v>16804.878048780487</c:v>
                </c:pt>
                <c:pt idx="7192">
                  <c:v>16836.585365853654</c:v>
                </c:pt>
                <c:pt idx="7193">
                  <c:v>16823.373983739835</c:v>
                </c:pt>
                <c:pt idx="7194">
                  <c:v>16738.82113821138</c:v>
                </c:pt>
                <c:pt idx="7195">
                  <c:v>16567.073170731706</c:v>
                </c:pt>
                <c:pt idx="7196">
                  <c:v>16733.536585365851</c:v>
                </c:pt>
                <c:pt idx="7197">
                  <c:v>16730.894308943087</c:v>
                </c:pt>
                <c:pt idx="7198">
                  <c:v>16738.82113821138</c:v>
                </c:pt>
                <c:pt idx="7199">
                  <c:v>16722.967479674793</c:v>
                </c:pt>
                <c:pt idx="7200">
                  <c:v>16696.544715447151</c:v>
                </c:pt>
                <c:pt idx="7201">
                  <c:v>16548.577235772358</c:v>
                </c:pt>
                <c:pt idx="7202">
                  <c:v>16511.585365853658</c:v>
                </c:pt>
                <c:pt idx="7203">
                  <c:v>16522.154471544716</c:v>
                </c:pt>
                <c:pt idx="7204">
                  <c:v>16569.715447154471</c:v>
                </c:pt>
                <c:pt idx="7205">
                  <c:v>16606.707317073171</c:v>
                </c:pt>
                <c:pt idx="7206">
                  <c:v>16625.203252032523</c:v>
                </c:pt>
                <c:pt idx="7207">
                  <c:v>17431.097560975613</c:v>
                </c:pt>
                <c:pt idx="7208">
                  <c:v>17518.292682926833</c:v>
                </c:pt>
                <c:pt idx="7209">
                  <c:v>17544.715447154478</c:v>
                </c:pt>
                <c:pt idx="7210">
                  <c:v>17581.707317073178</c:v>
                </c:pt>
                <c:pt idx="7211">
                  <c:v>17341.260162601629</c:v>
                </c:pt>
                <c:pt idx="7212">
                  <c:v>17452.23577235773</c:v>
                </c:pt>
                <c:pt idx="7213">
                  <c:v>17520.934959349601</c:v>
                </c:pt>
                <c:pt idx="7214">
                  <c:v>17573.780487804888</c:v>
                </c:pt>
                <c:pt idx="7215">
                  <c:v>17388.821138211391</c:v>
                </c:pt>
                <c:pt idx="7216">
                  <c:v>17003.048780487814</c:v>
                </c:pt>
                <c:pt idx="7217">
                  <c:v>16775.813008130091</c:v>
                </c:pt>
                <c:pt idx="7218">
                  <c:v>16818.089430894321</c:v>
                </c:pt>
                <c:pt idx="7219">
                  <c:v>17098.170731707327</c:v>
                </c:pt>
                <c:pt idx="7220">
                  <c:v>17077.032520325214</c:v>
                </c:pt>
                <c:pt idx="7221">
                  <c:v>16944.918699187005</c:v>
                </c:pt>
                <c:pt idx="7222">
                  <c:v>17137.804878048792</c:v>
                </c:pt>
                <c:pt idx="7223">
                  <c:v>16966.056910569114</c:v>
                </c:pt>
                <c:pt idx="7224">
                  <c:v>16889.430894308953</c:v>
                </c:pt>
                <c:pt idx="7225">
                  <c:v>16596.138211382124</c:v>
                </c:pt>
                <c:pt idx="7226">
                  <c:v>16744.10569105692</c:v>
                </c:pt>
                <c:pt idx="7227">
                  <c:v>16773.170731707327</c:v>
                </c:pt>
                <c:pt idx="7228">
                  <c:v>16598.780487804888</c:v>
                </c:pt>
                <c:pt idx="7229">
                  <c:v>16987.195121951234</c:v>
                </c:pt>
                <c:pt idx="7230">
                  <c:v>17209.146341463424</c:v>
                </c:pt>
                <c:pt idx="7231">
                  <c:v>17275.20325203253</c:v>
                </c:pt>
                <c:pt idx="7232">
                  <c:v>17169.512195121963</c:v>
                </c:pt>
                <c:pt idx="7233">
                  <c:v>17280.487804878059</c:v>
                </c:pt>
                <c:pt idx="7234">
                  <c:v>17655.691056910575</c:v>
                </c:pt>
                <c:pt idx="7235">
                  <c:v>17859.146341463424</c:v>
                </c:pt>
                <c:pt idx="7236">
                  <c:v>17988.617886178869</c:v>
                </c:pt>
                <c:pt idx="7237">
                  <c:v>17943.699186991878</c:v>
                </c:pt>
                <c:pt idx="7238">
                  <c:v>18017.682926829275</c:v>
                </c:pt>
                <c:pt idx="7239">
                  <c:v>18052.03252032521</c:v>
                </c:pt>
                <c:pt idx="7240">
                  <c:v>18358.536585365862</c:v>
                </c:pt>
                <c:pt idx="7241">
                  <c:v>18363.821138211388</c:v>
                </c:pt>
                <c:pt idx="7242">
                  <c:v>18329.471544715452</c:v>
                </c:pt>
                <c:pt idx="7243">
                  <c:v>18226.422764227646</c:v>
                </c:pt>
                <c:pt idx="7244">
                  <c:v>18345.325203252036</c:v>
                </c:pt>
                <c:pt idx="7245">
                  <c:v>18210.569105691058</c:v>
                </c:pt>
                <c:pt idx="7246">
                  <c:v>18585.772357723581</c:v>
                </c:pt>
                <c:pt idx="7247">
                  <c:v>19457.723577235774</c:v>
                </c:pt>
                <c:pt idx="7248">
                  <c:v>19193.495934959352</c:v>
                </c:pt>
                <c:pt idx="7249">
                  <c:v>19135.365853658539</c:v>
                </c:pt>
                <c:pt idx="7250">
                  <c:v>18995.325203252036</c:v>
                </c:pt>
                <c:pt idx="7251">
                  <c:v>18929.268292682929</c:v>
                </c:pt>
                <c:pt idx="7252">
                  <c:v>19061.382113821142</c:v>
                </c:pt>
                <c:pt idx="7253">
                  <c:v>18850.000000000004</c:v>
                </c:pt>
                <c:pt idx="7254">
                  <c:v>18569.918699186994</c:v>
                </c:pt>
                <c:pt idx="7255">
                  <c:v>18731.097560975613</c:v>
                </c:pt>
                <c:pt idx="7256">
                  <c:v>19404.878048780491</c:v>
                </c:pt>
                <c:pt idx="7257">
                  <c:v>19410.162601626016</c:v>
                </c:pt>
                <c:pt idx="7258">
                  <c:v>19568.699186991875</c:v>
                </c:pt>
                <c:pt idx="7259">
                  <c:v>19476.219512195123</c:v>
                </c:pt>
                <c:pt idx="7260">
                  <c:v>19690.243902439026</c:v>
                </c:pt>
                <c:pt idx="7261">
                  <c:v>19695.528455284559</c:v>
                </c:pt>
                <c:pt idx="7262">
                  <c:v>20062.804878048784</c:v>
                </c:pt>
                <c:pt idx="7263">
                  <c:v>20105.08130081301</c:v>
                </c:pt>
                <c:pt idx="7264">
                  <c:v>20070.731707317071</c:v>
                </c:pt>
                <c:pt idx="7265">
                  <c:v>19965.040650406503</c:v>
                </c:pt>
                <c:pt idx="7266">
                  <c:v>19951.829268292684</c:v>
                </c:pt>
                <c:pt idx="7267">
                  <c:v>20002.032520325203</c:v>
                </c:pt>
                <c:pt idx="7268">
                  <c:v>19951.829268292684</c:v>
                </c:pt>
                <c:pt idx="7269">
                  <c:v>20057.520325203248</c:v>
                </c:pt>
                <c:pt idx="7270">
                  <c:v>20115.650406504061</c:v>
                </c:pt>
                <c:pt idx="7271">
                  <c:v>20017.886178861787</c:v>
                </c:pt>
                <c:pt idx="7272">
                  <c:v>20097.154471544713</c:v>
                </c:pt>
                <c:pt idx="7273">
                  <c:v>20179.065040650406</c:v>
                </c:pt>
                <c:pt idx="7274">
                  <c:v>20398.373983739835</c:v>
                </c:pt>
                <c:pt idx="7275">
                  <c:v>20282.113821138209</c:v>
                </c:pt>
                <c:pt idx="7276">
                  <c:v>20002.0325203252</c:v>
                </c:pt>
                <c:pt idx="7277">
                  <c:v>20377.235772357719</c:v>
                </c:pt>
                <c:pt idx="7278">
                  <c:v>20387.804878048777</c:v>
                </c:pt>
                <c:pt idx="7279">
                  <c:v>20311.178861788616</c:v>
                </c:pt>
                <c:pt idx="7280">
                  <c:v>20570.121951219509</c:v>
                </c:pt>
                <c:pt idx="7281">
                  <c:v>20778.861788617884</c:v>
                </c:pt>
                <c:pt idx="7282">
                  <c:v>20932.113821138209</c:v>
                </c:pt>
                <c:pt idx="7283">
                  <c:v>20763.0081300813</c:v>
                </c:pt>
                <c:pt idx="7284">
                  <c:v>20559.552845528455</c:v>
                </c:pt>
                <c:pt idx="7285">
                  <c:v>20567.479674796748</c:v>
                </c:pt>
                <c:pt idx="7286">
                  <c:v>20633.536585365851</c:v>
                </c:pt>
                <c:pt idx="7287">
                  <c:v>20839.634146341461</c:v>
                </c:pt>
                <c:pt idx="7288">
                  <c:v>20908.333333333328</c:v>
                </c:pt>
                <c:pt idx="7289">
                  <c:v>21032.520325203248</c:v>
                </c:pt>
                <c:pt idx="7290">
                  <c:v>20961.178861788616</c:v>
                </c:pt>
                <c:pt idx="7291">
                  <c:v>20910.975609756097</c:v>
                </c:pt>
                <c:pt idx="7292">
                  <c:v>20897.764227642278</c:v>
                </c:pt>
                <c:pt idx="7293">
                  <c:v>20908.333333333332</c:v>
                </c:pt>
                <c:pt idx="7294">
                  <c:v>20826.422764227638</c:v>
                </c:pt>
                <c:pt idx="7295">
                  <c:v>20860.772357723574</c:v>
                </c:pt>
                <c:pt idx="7296">
                  <c:v>21101.219512195115</c:v>
                </c:pt>
                <c:pt idx="7297">
                  <c:v>21080.081300813003</c:v>
                </c:pt>
                <c:pt idx="7298">
                  <c:v>20932.113821138206</c:v>
                </c:pt>
                <c:pt idx="7299">
                  <c:v>20303.252032520322</c:v>
                </c:pt>
                <c:pt idx="7300">
                  <c:v>20142.073170731706</c:v>
                </c:pt>
                <c:pt idx="7301">
                  <c:v>20186.9918699187</c:v>
                </c:pt>
                <c:pt idx="7302">
                  <c:v>20197.560975609755</c:v>
                </c:pt>
                <c:pt idx="7303">
                  <c:v>20282.113821138213</c:v>
                </c:pt>
                <c:pt idx="7304">
                  <c:v>20755.08130081301</c:v>
                </c:pt>
                <c:pt idx="7305">
                  <c:v>20678.455284552849</c:v>
                </c:pt>
                <c:pt idx="7306">
                  <c:v>20435.365853658539</c:v>
                </c:pt>
                <c:pt idx="7307">
                  <c:v>20374.593495934962</c:v>
                </c:pt>
                <c:pt idx="7308">
                  <c:v>20519.918699186994</c:v>
                </c:pt>
                <c:pt idx="7309">
                  <c:v>20659.959349593501</c:v>
                </c:pt>
                <c:pt idx="7310">
                  <c:v>20652.032520325207</c:v>
                </c:pt>
                <c:pt idx="7311">
                  <c:v>20805.284552845529</c:v>
                </c:pt>
                <c:pt idx="7312">
                  <c:v>20778.861788617887</c:v>
                </c:pt>
                <c:pt idx="7313">
                  <c:v>20673.170731707316</c:v>
                </c:pt>
                <c:pt idx="7314">
                  <c:v>20617.682926829268</c:v>
                </c:pt>
                <c:pt idx="7315">
                  <c:v>20459.146341463416</c:v>
                </c:pt>
                <c:pt idx="7316">
                  <c:v>20474.999999999996</c:v>
                </c:pt>
                <c:pt idx="7317">
                  <c:v>20369.308943089429</c:v>
                </c:pt>
                <c:pt idx="7318">
                  <c:v>20369.308943089429</c:v>
                </c:pt>
                <c:pt idx="7319">
                  <c:v>20324.390243902435</c:v>
                </c:pt>
                <c:pt idx="7320">
                  <c:v>19864.634146341461</c:v>
                </c:pt>
                <c:pt idx="7321">
                  <c:v>19861.991869918696</c:v>
                </c:pt>
                <c:pt idx="7322">
                  <c:v>19930.691056910568</c:v>
                </c:pt>
                <c:pt idx="7323">
                  <c:v>19761.585365853658</c:v>
                </c:pt>
                <c:pt idx="7324">
                  <c:v>19391.666666666664</c:v>
                </c:pt>
                <c:pt idx="7325">
                  <c:v>19486.788617886174</c:v>
                </c:pt>
                <c:pt idx="7326">
                  <c:v>19420.731707317071</c:v>
                </c:pt>
                <c:pt idx="7327">
                  <c:v>19217.276422764226</c:v>
                </c:pt>
                <c:pt idx="7328">
                  <c:v>18931.91056910569</c:v>
                </c:pt>
                <c:pt idx="7329">
                  <c:v>18997.967479674797</c:v>
                </c:pt>
                <c:pt idx="7330">
                  <c:v>19211.991869918696</c:v>
                </c:pt>
                <c:pt idx="7331">
                  <c:v>18963.617886178861</c:v>
                </c:pt>
                <c:pt idx="7332">
                  <c:v>19536.991869918696</c:v>
                </c:pt>
                <c:pt idx="7333">
                  <c:v>19248.983739837397</c:v>
                </c:pt>
                <c:pt idx="7334">
                  <c:v>18728.455284552845</c:v>
                </c:pt>
                <c:pt idx="7335">
                  <c:v>18630.691056910571</c:v>
                </c:pt>
                <c:pt idx="7336">
                  <c:v>18654.471544715445</c:v>
                </c:pt>
                <c:pt idx="7337">
                  <c:v>18894.918699186994</c:v>
                </c:pt>
                <c:pt idx="7338">
                  <c:v>19206.707317073171</c:v>
                </c:pt>
                <c:pt idx="7339">
                  <c:v>19201.422764227646</c:v>
                </c:pt>
                <c:pt idx="7340">
                  <c:v>19547.560975609758</c:v>
                </c:pt>
                <c:pt idx="7341">
                  <c:v>19581.91056910569</c:v>
                </c:pt>
                <c:pt idx="7342">
                  <c:v>19782.723577235774</c:v>
                </c:pt>
                <c:pt idx="7343">
                  <c:v>19835.569105691055</c:v>
                </c:pt>
                <c:pt idx="7344">
                  <c:v>19872.560975609755</c:v>
                </c:pt>
                <c:pt idx="7345">
                  <c:v>19769.512195121948</c:v>
                </c:pt>
                <c:pt idx="7346">
                  <c:v>19970.325203252029</c:v>
                </c:pt>
                <c:pt idx="7347">
                  <c:v>20208.130081300813</c:v>
                </c:pt>
                <c:pt idx="7348">
                  <c:v>20567.479674796748</c:v>
                </c:pt>
                <c:pt idx="7349">
                  <c:v>20638.821138211384</c:v>
                </c:pt>
                <c:pt idx="7350">
                  <c:v>20720.731707317078</c:v>
                </c:pt>
                <c:pt idx="7351">
                  <c:v>20615.040650406507</c:v>
                </c:pt>
                <c:pt idx="7352">
                  <c:v>20689.024390243907</c:v>
                </c:pt>
                <c:pt idx="7353">
                  <c:v>20448.577235772362</c:v>
                </c:pt>
                <c:pt idx="7354">
                  <c:v>20773.577235772362</c:v>
                </c:pt>
                <c:pt idx="7355">
                  <c:v>20456.504065040655</c:v>
                </c:pt>
                <c:pt idx="7356">
                  <c:v>20667.886178861794</c:v>
                </c:pt>
                <c:pt idx="7357">
                  <c:v>20995.528455284555</c:v>
                </c:pt>
                <c:pt idx="7358">
                  <c:v>20868.699186991875</c:v>
                </c:pt>
                <c:pt idx="7359">
                  <c:v>20821.138211382116</c:v>
                </c:pt>
                <c:pt idx="7360">
                  <c:v>20866.05691056911</c:v>
                </c:pt>
                <c:pt idx="7361">
                  <c:v>20749.796747967484</c:v>
                </c:pt>
                <c:pt idx="7362">
                  <c:v>20694.308943089432</c:v>
                </c:pt>
                <c:pt idx="7363">
                  <c:v>20868.699186991875</c:v>
                </c:pt>
                <c:pt idx="7364">
                  <c:v>21043.08943089431</c:v>
                </c:pt>
                <c:pt idx="7365">
                  <c:v>20913.617886178865</c:v>
                </c:pt>
                <c:pt idx="7366">
                  <c:v>20945.325203252036</c:v>
                </c:pt>
                <c:pt idx="7367">
                  <c:v>19872.560975609758</c:v>
                </c:pt>
                <c:pt idx="7368">
                  <c:v>19780.08130081301</c:v>
                </c:pt>
                <c:pt idx="7369">
                  <c:v>19460.365853658539</c:v>
                </c:pt>
                <c:pt idx="7370">
                  <c:v>19346.747967479678</c:v>
                </c:pt>
                <c:pt idx="7371">
                  <c:v>19373.170731707316</c:v>
                </c:pt>
                <c:pt idx="7372">
                  <c:v>19431.300813008133</c:v>
                </c:pt>
                <c:pt idx="7373">
                  <c:v>19515.853658536587</c:v>
                </c:pt>
                <c:pt idx="7374">
                  <c:v>19655.89430894309</c:v>
                </c:pt>
                <c:pt idx="7375">
                  <c:v>19695.528455284555</c:v>
                </c:pt>
                <c:pt idx="7376">
                  <c:v>19550.203252032519</c:v>
                </c:pt>
                <c:pt idx="7377">
                  <c:v>19246.341463414636</c:v>
                </c:pt>
                <c:pt idx="7378">
                  <c:v>18715.243902439026</c:v>
                </c:pt>
                <c:pt idx="7379">
                  <c:v>19267.479674796748</c:v>
                </c:pt>
                <c:pt idx="7380">
                  <c:v>19436.585365853662</c:v>
                </c:pt>
                <c:pt idx="7381">
                  <c:v>19143.292682926833</c:v>
                </c:pt>
                <c:pt idx="7382">
                  <c:v>18826.219512195126</c:v>
                </c:pt>
                <c:pt idx="7383">
                  <c:v>19124.796747967481</c:v>
                </c:pt>
                <c:pt idx="7384">
                  <c:v>19098.373983739839</c:v>
                </c:pt>
                <c:pt idx="7385">
                  <c:v>19315.040650406503</c:v>
                </c:pt>
                <c:pt idx="7386">
                  <c:v>19560.772357723581</c:v>
                </c:pt>
                <c:pt idx="7387">
                  <c:v>19526.422764227649</c:v>
                </c:pt>
                <c:pt idx="7388">
                  <c:v>19645.325203252036</c:v>
                </c:pt>
                <c:pt idx="7389">
                  <c:v>19579.268292682929</c:v>
                </c:pt>
                <c:pt idx="7390">
                  <c:v>19391.666666666672</c:v>
                </c:pt>
                <c:pt idx="7391">
                  <c:v>19209.349593495939</c:v>
                </c:pt>
                <c:pt idx="7392">
                  <c:v>18937.195121951223</c:v>
                </c:pt>
                <c:pt idx="7393">
                  <c:v>19151.219512195126</c:v>
                </c:pt>
                <c:pt idx="7394">
                  <c:v>19275.406504065046</c:v>
                </c:pt>
                <c:pt idx="7395">
                  <c:v>19267.479674796752</c:v>
                </c:pt>
                <c:pt idx="7396">
                  <c:v>19285.975609756097</c:v>
                </c:pt>
                <c:pt idx="7397">
                  <c:v>19365.24390243903</c:v>
                </c:pt>
                <c:pt idx="7398">
                  <c:v>19090.447154471549</c:v>
                </c:pt>
                <c:pt idx="7399">
                  <c:v>19071.951219512201</c:v>
                </c:pt>
                <c:pt idx="7400">
                  <c:v>19301.829268292688</c:v>
                </c:pt>
                <c:pt idx="7401">
                  <c:v>19407.520325203259</c:v>
                </c:pt>
                <c:pt idx="7402">
                  <c:v>19719.308943089436</c:v>
                </c:pt>
                <c:pt idx="7403">
                  <c:v>19708.739837398381</c:v>
                </c:pt>
                <c:pt idx="7404">
                  <c:v>19441.869918699191</c:v>
                </c:pt>
                <c:pt idx="7405">
                  <c:v>19272.764227642281</c:v>
                </c:pt>
                <c:pt idx="7406">
                  <c:v>19536.991869918704</c:v>
                </c:pt>
                <c:pt idx="7407">
                  <c:v>19682.317073170736</c:v>
                </c:pt>
                <c:pt idx="7408">
                  <c:v>19357.31707317074</c:v>
                </c:pt>
                <c:pt idx="7409">
                  <c:v>19608.333333333339</c:v>
                </c:pt>
                <c:pt idx="7410">
                  <c:v>19785.365853658546</c:v>
                </c:pt>
                <c:pt idx="7411">
                  <c:v>20041.666666666675</c:v>
                </c:pt>
                <c:pt idx="7412">
                  <c:v>20242.479674796756</c:v>
                </c:pt>
                <c:pt idx="7413">
                  <c:v>20152.642276422772</c:v>
                </c:pt>
                <c:pt idx="7414">
                  <c:v>20181.707317073178</c:v>
                </c:pt>
                <c:pt idx="7415">
                  <c:v>20321.747967479685</c:v>
                </c:pt>
                <c:pt idx="7416">
                  <c:v>20271.544715447166</c:v>
                </c:pt>
                <c:pt idx="7417">
                  <c:v>19962.398373983749</c:v>
                </c:pt>
                <c:pt idx="7418">
                  <c:v>20115.650406504075</c:v>
                </c:pt>
                <c:pt idx="7419">
                  <c:v>20046.951219512208</c:v>
                </c:pt>
                <c:pt idx="7420">
                  <c:v>20142.073170731721</c:v>
                </c:pt>
                <c:pt idx="7421">
                  <c:v>20258.333333333343</c:v>
                </c:pt>
                <c:pt idx="7422">
                  <c:v>20163.21138211383</c:v>
                </c:pt>
                <c:pt idx="7423">
                  <c:v>19854.065040650414</c:v>
                </c:pt>
                <c:pt idx="7424">
                  <c:v>19756.300813008136</c:v>
                </c:pt>
                <c:pt idx="7425">
                  <c:v>19716.666666666675</c:v>
                </c:pt>
                <c:pt idx="7426">
                  <c:v>19698.170731707323</c:v>
                </c:pt>
                <c:pt idx="7427">
                  <c:v>19840.853658536595</c:v>
                </c:pt>
                <c:pt idx="7428">
                  <c:v>20136.788617886188</c:v>
                </c:pt>
                <c:pt idx="7429">
                  <c:v>19986.178861788627</c:v>
                </c:pt>
                <c:pt idx="7430">
                  <c:v>19843.495934959356</c:v>
                </c:pt>
                <c:pt idx="7431">
                  <c:v>19935.975609756104</c:v>
                </c:pt>
                <c:pt idx="7432">
                  <c:v>19811.788617886185</c:v>
                </c:pt>
                <c:pt idx="7433">
                  <c:v>20205.487804878052</c:v>
                </c:pt>
                <c:pt idx="7434">
                  <c:v>20308.536585365855</c:v>
                </c:pt>
                <c:pt idx="7435">
                  <c:v>20525.203252032523</c:v>
                </c:pt>
                <c:pt idx="7436">
                  <c:v>20490.853658536584</c:v>
                </c:pt>
                <c:pt idx="7437">
                  <c:v>20609.756097560974</c:v>
                </c:pt>
                <c:pt idx="7438">
                  <c:v>20554.268292682926</c:v>
                </c:pt>
                <c:pt idx="7439">
                  <c:v>20728.658536585364</c:v>
                </c:pt>
                <c:pt idx="7440">
                  <c:v>20781.504065040648</c:v>
                </c:pt>
                <c:pt idx="7441">
                  <c:v>20522.560975609755</c:v>
                </c:pt>
                <c:pt idx="7442">
                  <c:v>20792.073170731706</c:v>
                </c:pt>
                <c:pt idx="7443">
                  <c:v>20477.642276422765</c:v>
                </c:pt>
                <c:pt idx="7444">
                  <c:v>20422.154471544716</c:v>
                </c:pt>
                <c:pt idx="7445">
                  <c:v>20596.544715447151</c:v>
                </c:pt>
                <c:pt idx="7446">
                  <c:v>20617.682926829264</c:v>
                </c:pt>
                <c:pt idx="7447">
                  <c:v>20324.390243902435</c:v>
                </c:pt>
                <c:pt idx="7448">
                  <c:v>20221.341463414632</c:v>
                </c:pt>
                <c:pt idx="7449">
                  <c:v>20482.926829268286</c:v>
                </c:pt>
                <c:pt idx="7450">
                  <c:v>20297.96747967479</c:v>
                </c:pt>
                <c:pt idx="7451">
                  <c:v>20356.097560975606</c:v>
                </c:pt>
                <c:pt idx="7452">
                  <c:v>20443.292682926825</c:v>
                </c:pt>
                <c:pt idx="7453">
                  <c:v>20768.292682926822</c:v>
                </c:pt>
                <c:pt idx="7454">
                  <c:v>20535.77235772357</c:v>
                </c:pt>
                <c:pt idx="7455">
                  <c:v>20715.447154471542</c:v>
                </c:pt>
                <c:pt idx="7456">
                  <c:v>20636.178861788612</c:v>
                </c:pt>
                <c:pt idx="7457">
                  <c:v>21035.162601626012</c:v>
                </c:pt>
                <c:pt idx="7458">
                  <c:v>20379.878048780483</c:v>
                </c:pt>
                <c:pt idx="7459">
                  <c:v>20287.398373983735</c:v>
                </c:pt>
                <c:pt idx="7460">
                  <c:v>20387.804878048773</c:v>
                </c:pt>
                <c:pt idx="7461">
                  <c:v>20324.390243902431</c:v>
                </c:pt>
                <c:pt idx="7462">
                  <c:v>20382.520325203244</c:v>
                </c:pt>
                <c:pt idx="7463">
                  <c:v>20173.780487804866</c:v>
                </c:pt>
                <c:pt idx="7464">
                  <c:v>20361.382113821131</c:v>
                </c:pt>
                <c:pt idx="7465">
                  <c:v>20361.382113821131</c:v>
                </c:pt>
                <c:pt idx="7466">
                  <c:v>20274.186991869912</c:v>
                </c:pt>
                <c:pt idx="7467">
                  <c:v>20411.585365853651</c:v>
                </c:pt>
                <c:pt idx="7468">
                  <c:v>20424.79674796747</c:v>
                </c:pt>
                <c:pt idx="7469">
                  <c:v>20379.878048780476</c:v>
                </c:pt>
                <c:pt idx="7470">
                  <c:v>20755.081300812995</c:v>
                </c:pt>
                <c:pt idx="7471">
                  <c:v>20744.512195121941</c:v>
                </c:pt>
                <c:pt idx="7472">
                  <c:v>20850.203252032508</c:v>
                </c:pt>
                <c:pt idx="7473">
                  <c:v>20858.130081300802</c:v>
                </c:pt>
                <c:pt idx="7474">
                  <c:v>20950.60975609755</c:v>
                </c:pt>
                <c:pt idx="7475">
                  <c:v>21140.853658536576</c:v>
                </c:pt>
                <c:pt idx="7476">
                  <c:v>21000.81300813007</c:v>
                </c:pt>
                <c:pt idx="7477">
                  <c:v>21064.227642276408</c:v>
                </c:pt>
                <c:pt idx="7478">
                  <c:v>20826.422764227627</c:v>
                </c:pt>
                <c:pt idx="7479">
                  <c:v>20755.081300812995</c:v>
                </c:pt>
                <c:pt idx="7480">
                  <c:v>20947.967479674782</c:v>
                </c:pt>
                <c:pt idx="7481">
                  <c:v>20826.422764227627</c:v>
                </c:pt>
                <c:pt idx="7482">
                  <c:v>21117.073170731695</c:v>
                </c:pt>
                <c:pt idx="7483">
                  <c:v>21677.235772357715</c:v>
                </c:pt>
                <c:pt idx="7484">
                  <c:v>21772.357723577228</c:v>
                </c:pt>
                <c:pt idx="7485">
                  <c:v>21624.390243902431</c:v>
                </c:pt>
                <c:pt idx="7486">
                  <c:v>21790.853658536576</c:v>
                </c:pt>
                <c:pt idx="7487">
                  <c:v>21619.105691056899</c:v>
                </c:pt>
                <c:pt idx="7488">
                  <c:v>21624.390243902431</c:v>
                </c:pt>
                <c:pt idx="7489">
                  <c:v>21563.617886178854</c:v>
                </c:pt>
                <c:pt idx="7490">
                  <c:v>21455.284552845522</c:v>
                </c:pt>
                <c:pt idx="7491">
                  <c:v>21537.195121951212</c:v>
                </c:pt>
                <c:pt idx="7492">
                  <c:v>21658.739837398367</c:v>
                </c:pt>
                <c:pt idx="7493">
                  <c:v>21616.463414634141</c:v>
                </c:pt>
                <c:pt idx="7494">
                  <c:v>21325.813008130073</c:v>
                </c:pt>
                <c:pt idx="7495">
                  <c:v>21169.918699186986</c:v>
                </c:pt>
                <c:pt idx="7496">
                  <c:v>21360.162601626009</c:v>
                </c:pt>
                <c:pt idx="7497">
                  <c:v>21072.154471544709</c:v>
                </c:pt>
                <c:pt idx="7498">
                  <c:v>23648.373983739832</c:v>
                </c:pt>
                <c:pt idx="7499">
                  <c:v>23547.967479674793</c:v>
                </c:pt>
                <c:pt idx="7500">
                  <c:v>23569.105691056906</c:v>
                </c:pt>
                <c:pt idx="7501">
                  <c:v>23172.76422764227</c:v>
                </c:pt>
                <c:pt idx="7502">
                  <c:v>23595.528455284544</c:v>
                </c:pt>
                <c:pt idx="7503">
                  <c:v>23857.113821138202</c:v>
                </c:pt>
                <c:pt idx="7504">
                  <c:v>23574.390243902428</c:v>
                </c:pt>
                <c:pt idx="7505">
                  <c:v>23270.528455284541</c:v>
                </c:pt>
                <c:pt idx="7506">
                  <c:v>23471.341463414625</c:v>
                </c:pt>
                <c:pt idx="7507">
                  <c:v>23048.577235772351</c:v>
                </c:pt>
                <c:pt idx="7508">
                  <c:v>23038.008130081293</c:v>
                </c:pt>
                <c:pt idx="7509">
                  <c:v>22562.398373983731</c:v>
                </c:pt>
                <c:pt idx="7510">
                  <c:v>22483.130081300806</c:v>
                </c:pt>
                <c:pt idx="7511">
                  <c:v>22506.910569105687</c:v>
                </c:pt>
                <c:pt idx="7512">
                  <c:v>22998.373983739835</c:v>
                </c:pt>
                <c:pt idx="7513">
                  <c:v>23035.365853658535</c:v>
                </c:pt>
                <c:pt idx="7514">
                  <c:v>23489.837398373984</c:v>
                </c:pt>
                <c:pt idx="7515">
                  <c:v>23949.593495934958</c:v>
                </c:pt>
                <c:pt idx="7516">
                  <c:v>23743.495934959348</c:v>
                </c:pt>
                <c:pt idx="7517">
                  <c:v>23878.252032520326</c:v>
                </c:pt>
                <c:pt idx="7518">
                  <c:v>24018.292682926829</c:v>
                </c:pt>
                <c:pt idx="7519">
                  <c:v>24213.82113821138</c:v>
                </c:pt>
                <c:pt idx="7520">
                  <c:v>24427.845528455284</c:v>
                </c:pt>
                <c:pt idx="7521">
                  <c:v>24295.731707317074</c:v>
                </c:pt>
                <c:pt idx="7522">
                  <c:v>24573.17073170732</c:v>
                </c:pt>
                <c:pt idx="7523">
                  <c:v>24565.243902439026</c:v>
                </c:pt>
                <c:pt idx="7524">
                  <c:v>24692.07317073171</c:v>
                </c:pt>
                <c:pt idx="7525">
                  <c:v>24824.186991869923</c:v>
                </c:pt>
                <c:pt idx="7526">
                  <c:v>25017.07317073171</c:v>
                </c:pt>
                <c:pt idx="7527">
                  <c:v>24995.934959349594</c:v>
                </c:pt>
                <c:pt idx="7528">
                  <c:v>24779.268292682929</c:v>
                </c:pt>
                <c:pt idx="7529">
                  <c:v>25091.056910569107</c:v>
                </c:pt>
                <c:pt idx="7530">
                  <c:v>25069.918699186994</c:v>
                </c:pt>
                <c:pt idx="7531">
                  <c:v>25315.650406504068</c:v>
                </c:pt>
                <c:pt idx="7532">
                  <c:v>25397.560975609758</c:v>
                </c:pt>
                <c:pt idx="7533">
                  <c:v>25233.739837398374</c:v>
                </c:pt>
                <c:pt idx="7534">
                  <c:v>25381.707317073171</c:v>
                </c:pt>
                <c:pt idx="7535">
                  <c:v>25490.040650406507</c:v>
                </c:pt>
                <c:pt idx="7536">
                  <c:v>25616.869918699191</c:v>
                </c:pt>
                <c:pt idx="7537">
                  <c:v>25709.349593495939</c:v>
                </c:pt>
                <c:pt idx="7538">
                  <c:v>25741.05691056911</c:v>
                </c:pt>
                <c:pt idx="7539">
                  <c:v>25881.097560975617</c:v>
                </c:pt>
                <c:pt idx="7540">
                  <c:v>25706.707317073178</c:v>
                </c:pt>
                <c:pt idx="7541">
                  <c:v>25841.463414634149</c:v>
                </c:pt>
                <c:pt idx="7542">
                  <c:v>26235.16260162602</c:v>
                </c:pt>
                <c:pt idx="7543">
                  <c:v>25812.398373983742</c:v>
                </c:pt>
                <c:pt idx="7544">
                  <c:v>25904.878048780491</c:v>
                </c:pt>
                <c:pt idx="7545">
                  <c:v>26026.422764227646</c:v>
                </c:pt>
                <c:pt idx="7546">
                  <c:v>26171.747967479678</c:v>
                </c:pt>
                <c:pt idx="7547">
                  <c:v>26245.731707317078</c:v>
                </c:pt>
                <c:pt idx="7548">
                  <c:v>25820.325203252036</c:v>
                </c:pt>
                <c:pt idx="7549">
                  <c:v>25638.008130081307</c:v>
                </c:pt>
                <c:pt idx="7550">
                  <c:v>25804.471544715452</c:v>
                </c:pt>
                <c:pt idx="7551">
                  <c:v>25611.585365853665</c:v>
                </c:pt>
                <c:pt idx="7552">
                  <c:v>25410.772357723581</c:v>
                </c:pt>
                <c:pt idx="7553">
                  <c:v>25215.24390243903</c:v>
                </c:pt>
                <c:pt idx="7554">
                  <c:v>24628.658536585368</c:v>
                </c:pt>
                <c:pt idx="7555">
                  <c:v>24969.512195121955</c:v>
                </c:pt>
                <c:pt idx="7556">
                  <c:v>25651.21951219513</c:v>
                </c:pt>
                <c:pt idx="7557">
                  <c:v>25059.349593495943</c:v>
                </c:pt>
                <c:pt idx="7558">
                  <c:v>25347.357723577246</c:v>
                </c:pt>
                <c:pt idx="7559">
                  <c:v>25357.926829268301</c:v>
                </c:pt>
                <c:pt idx="7560">
                  <c:v>25442.479674796759</c:v>
                </c:pt>
                <c:pt idx="7561">
                  <c:v>25585.162601626023</c:v>
                </c:pt>
                <c:pt idx="7562">
                  <c:v>25709.349593495943</c:v>
                </c:pt>
                <c:pt idx="7563">
                  <c:v>25598.373983739843</c:v>
                </c:pt>
                <c:pt idx="7564">
                  <c:v>25405.487804878056</c:v>
                </c:pt>
                <c:pt idx="7565">
                  <c:v>25109.552845528462</c:v>
                </c:pt>
                <c:pt idx="7566">
                  <c:v>24705.284552845536</c:v>
                </c:pt>
                <c:pt idx="7567">
                  <c:v>24559.959349593504</c:v>
                </c:pt>
                <c:pt idx="7568">
                  <c:v>25067.276422764233</c:v>
                </c:pt>
                <c:pt idx="7569">
                  <c:v>25645.934959349597</c:v>
                </c:pt>
                <c:pt idx="7570">
                  <c:v>25363.211382113823</c:v>
                </c:pt>
                <c:pt idx="7571">
                  <c:v>25328.861788617887</c:v>
                </c:pt>
                <c:pt idx="7572">
                  <c:v>25104.268292682929</c:v>
                </c:pt>
                <c:pt idx="7573">
                  <c:v>24760.772357723577</c:v>
                </c:pt>
                <c:pt idx="7574">
                  <c:v>24522.9674796748</c:v>
                </c:pt>
                <c:pt idx="7575">
                  <c:v>24570.528455284551</c:v>
                </c:pt>
                <c:pt idx="7576">
                  <c:v>24734.349593495936</c:v>
                </c:pt>
                <c:pt idx="7577">
                  <c:v>24707.926829268297</c:v>
                </c:pt>
                <c:pt idx="7578">
                  <c:v>25326.219512195123</c:v>
                </c:pt>
                <c:pt idx="7579">
                  <c:v>25408.130081300813</c:v>
                </c:pt>
                <c:pt idx="7580">
                  <c:v>25458.333333333332</c:v>
                </c:pt>
                <c:pt idx="7581">
                  <c:v>24969.512195121952</c:v>
                </c:pt>
                <c:pt idx="7582">
                  <c:v>24655.08130081301</c:v>
                </c:pt>
                <c:pt idx="7583">
                  <c:v>25067.276422764233</c:v>
                </c:pt>
                <c:pt idx="7584">
                  <c:v>24375.000000000004</c:v>
                </c:pt>
                <c:pt idx="7585">
                  <c:v>24287.804878048784</c:v>
                </c:pt>
                <c:pt idx="7586">
                  <c:v>24665.650406504068</c:v>
                </c:pt>
                <c:pt idx="7587">
                  <c:v>24451.626016260168</c:v>
                </c:pt>
                <c:pt idx="7588">
                  <c:v>24663.008130081307</c:v>
                </c:pt>
                <c:pt idx="7589">
                  <c:v>24253.455284552852</c:v>
                </c:pt>
                <c:pt idx="7590">
                  <c:v>24089.634146341468</c:v>
                </c:pt>
                <c:pt idx="7591">
                  <c:v>24507.113821138217</c:v>
                </c:pt>
                <c:pt idx="7592">
                  <c:v>24126.626016260168</c:v>
                </c:pt>
                <c:pt idx="7593">
                  <c:v>24308.943089430901</c:v>
                </c:pt>
                <c:pt idx="7594">
                  <c:v>24319.512195121959</c:v>
                </c:pt>
                <c:pt idx="7595">
                  <c:v>24271.951219512201</c:v>
                </c:pt>
                <c:pt idx="7596">
                  <c:v>24736.991869918707</c:v>
                </c:pt>
                <c:pt idx="7597">
                  <c:v>24758.13008130082</c:v>
                </c:pt>
                <c:pt idx="7598">
                  <c:v>25083.130081300824</c:v>
                </c:pt>
                <c:pt idx="7599">
                  <c:v>25104.26829268294</c:v>
                </c:pt>
                <c:pt idx="7600">
                  <c:v>25212.601626016272</c:v>
                </c:pt>
                <c:pt idx="7601">
                  <c:v>25582.520325203262</c:v>
                </c:pt>
                <c:pt idx="7602">
                  <c:v>25627.439024390256</c:v>
                </c:pt>
                <c:pt idx="7603">
                  <c:v>25661.788617886192</c:v>
                </c:pt>
                <c:pt idx="7604">
                  <c:v>26092.479674796763</c:v>
                </c:pt>
                <c:pt idx="7605">
                  <c:v>25886.382113821153</c:v>
                </c:pt>
                <c:pt idx="7606">
                  <c:v>25767.479674796763</c:v>
                </c:pt>
                <c:pt idx="7607">
                  <c:v>26015.853658536602</c:v>
                </c:pt>
                <c:pt idx="7608">
                  <c:v>25606.300813008147</c:v>
                </c:pt>
                <c:pt idx="7609">
                  <c:v>25743.699186991889</c:v>
                </c:pt>
                <c:pt idx="7610">
                  <c:v>25500.60975609758</c:v>
                </c:pt>
                <c:pt idx="7611">
                  <c:v>25191.463414634163</c:v>
                </c:pt>
                <c:pt idx="7612">
                  <c:v>25640.650406504086</c:v>
                </c:pt>
                <c:pt idx="7613">
                  <c:v>25315.650406504086</c:v>
                </c:pt>
                <c:pt idx="7614">
                  <c:v>25482.113821138228</c:v>
                </c:pt>
                <c:pt idx="7615">
                  <c:v>25508.53658536587</c:v>
                </c:pt>
                <c:pt idx="7616">
                  <c:v>25764.837398373998</c:v>
                </c:pt>
                <c:pt idx="7617">
                  <c:v>25978.861788617894</c:v>
                </c:pt>
                <c:pt idx="7618">
                  <c:v>26945.934959349601</c:v>
                </c:pt>
                <c:pt idx="7619">
                  <c:v>26808.536585365859</c:v>
                </c:pt>
                <c:pt idx="7620">
                  <c:v>26594.512195121959</c:v>
                </c:pt>
                <c:pt idx="7621">
                  <c:v>26155.894308943094</c:v>
                </c:pt>
                <c:pt idx="7622">
                  <c:v>26245.731707317078</c:v>
                </c:pt>
                <c:pt idx="7623">
                  <c:v>26391.056910569114</c:v>
                </c:pt>
                <c:pt idx="7624">
                  <c:v>26657.926829268305</c:v>
                </c:pt>
                <c:pt idx="7625">
                  <c:v>26509.959349593508</c:v>
                </c:pt>
                <c:pt idx="7626">
                  <c:v>26303.861788617898</c:v>
                </c:pt>
                <c:pt idx="7627">
                  <c:v>26332.926829268305</c:v>
                </c:pt>
                <c:pt idx="7628">
                  <c:v>26351.422764227653</c:v>
                </c:pt>
                <c:pt idx="7629">
                  <c:v>26319.715447154482</c:v>
                </c:pt>
                <c:pt idx="7630">
                  <c:v>26644.715447154485</c:v>
                </c:pt>
                <c:pt idx="7631">
                  <c:v>26613.008130081314</c:v>
                </c:pt>
                <c:pt idx="7632">
                  <c:v>26414.837398373998</c:v>
                </c:pt>
                <c:pt idx="7633">
                  <c:v>26229.878048780502</c:v>
                </c:pt>
                <c:pt idx="7634">
                  <c:v>26298.577235772376</c:v>
                </c:pt>
                <c:pt idx="7635">
                  <c:v>26377.845528455302</c:v>
                </c:pt>
                <c:pt idx="7636">
                  <c:v>26396.341463414654</c:v>
                </c:pt>
                <c:pt idx="7637">
                  <c:v>26039.634146341479</c:v>
                </c:pt>
                <c:pt idx="7638">
                  <c:v>26420.121951219531</c:v>
                </c:pt>
                <c:pt idx="7639">
                  <c:v>26499.390243902464</c:v>
                </c:pt>
                <c:pt idx="7640">
                  <c:v>26462.398373983764</c:v>
                </c:pt>
                <c:pt idx="7641">
                  <c:v>26716.056910569128</c:v>
                </c:pt>
                <c:pt idx="7642">
                  <c:v>26673.780487804899</c:v>
                </c:pt>
                <c:pt idx="7643">
                  <c:v>26671.138211382135</c:v>
                </c:pt>
                <c:pt idx="7644">
                  <c:v>26385.772357723596</c:v>
                </c:pt>
                <c:pt idx="7645">
                  <c:v>26467.682926829289</c:v>
                </c:pt>
                <c:pt idx="7646">
                  <c:v>26116.260162601648</c:v>
                </c:pt>
                <c:pt idx="7647">
                  <c:v>26628.861788617909</c:v>
                </c:pt>
                <c:pt idx="7648">
                  <c:v>26642.073170731728</c:v>
                </c:pt>
                <c:pt idx="7649">
                  <c:v>26533.739837398396</c:v>
                </c:pt>
                <c:pt idx="7650">
                  <c:v>26480.894308943112</c:v>
                </c:pt>
                <c:pt idx="7651">
                  <c:v>26805.894308943112</c:v>
                </c:pt>
                <c:pt idx="7652">
                  <c:v>27067.47967479677</c:v>
                </c:pt>
                <c:pt idx="7653">
                  <c:v>27159.959349593519</c:v>
                </c:pt>
                <c:pt idx="7654">
                  <c:v>27048.983739837422</c:v>
                </c:pt>
                <c:pt idx="7655">
                  <c:v>26993.49593495937</c:v>
                </c:pt>
                <c:pt idx="7656">
                  <c:v>27331.707317073193</c:v>
                </c:pt>
                <c:pt idx="7657">
                  <c:v>27738.61788617889</c:v>
                </c:pt>
                <c:pt idx="7658">
                  <c:v>27677.845528455313</c:v>
                </c:pt>
                <c:pt idx="7659">
                  <c:v>27648.780487804906</c:v>
                </c:pt>
                <c:pt idx="7660">
                  <c:v>27640.853658536613</c:v>
                </c:pt>
                <c:pt idx="7661">
                  <c:v>27585.365853658564</c:v>
                </c:pt>
                <c:pt idx="7662">
                  <c:v>27593.292682926858</c:v>
                </c:pt>
                <c:pt idx="7663">
                  <c:v>27326.422764227667</c:v>
                </c:pt>
                <c:pt idx="7664">
                  <c:v>27173.170731707341</c:v>
                </c:pt>
                <c:pt idx="7665">
                  <c:v>27030.48780487807</c:v>
                </c:pt>
                <c:pt idx="7666">
                  <c:v>26864.024390243925</c:v>
                </c:pt>
                <c:pt idx="7667">
                  <c:v>26887.804878048806</c:v>
                </c:pt>
                <c:pt idx="7668">
                  <c:v>26980.284552845555</c:v>
                </c:pt>
                <c:pt idx="7669">
                  <c:v>27085.975609756126</c:v>
                </c:pt>
                <c:pt idx="7670">
                  <c:v>26938.008130081329</c:v>
                </c:pt>
                <c:pt idx="7671">
                  <c:v>26959.146341463442</c:v>
                </c:pt>
                <c:pt idx="7672">
                  <c:v>26803.252032520351</c:v>
                </c:pt>
                <c:pt idx="7673">
                  <c:v>26779.47154471547</c:v>
                </c:pt>
                <c:pt idx="7674">
                  <c:v>27305.284552845555</c:v>
                </c:pt>
                <c:pt idx="7675">
                  <c:v>27447.967479674822</c:v>
                </c:pt>
                <c:pt idx="7676">
                  <c:v>27421.54471544718</c:v>
                </c:pt>
                <c:pt idx="7677">
                  <c:v>27307.926829268315</c:v>
                </c:pt>
                <c:pt idx="7678">
                  <c:v>27627.64227642279</c:v>
                </c:pt>
                <c:pt idx="7679">
                  <c:v>27677.845528455309</c:v>
                </c:pt>
                <c:pt idx="7680">
                  <c:v>28008.130081300835</c:v>
                </c:pt>
                <c:pt idx="7681">
                  <c:v>28148.170731707341</c:v>
                </c:pt>
                <c:pt idx="7682">
                  <c:v>28216.869918699216</c:v>
                </c:pt>
                <c:pt idx="7683">
                  <c:v>28325.203252032548</c:v>
                </c:pt>
                <c:pt idx="7684">
                  <c:v>28066.260162601651</c:v>
                </c:pt>
                <c:pt idx="7685">
                  <c:v>27802.032520325229</c:v>
                </c:pt>
                <c:pt idx="7686">
                  <c:v>28988.414634146367</c:v>
                </c:pt>
                <c:pt idx="7687">
                  <c:v>28449.390243902468</c:v>
                </c:pt>
                <c:pt idx="7688">
                  <c:v>28541.869918699213</c:v>
                </c:pt>
                <c:pt idx="7689">
                  <c:v>28914.430894308971</c:v>
                </c:pt>
                <c:pt idx="7690">
                  <c:v>29030.691056910593</c:v>
                </c:pt>
                <c:pt idx="7691">
                  <c:v>29022.764227642299</c:v>
                </c:pt>
                <c:pt idx="7692">
                  <c:v>29405.894308943112</c:v>
                </c:pt>
                <c:pt idx="7693">
                  <c:v>28872.154471544734</c:v>
                </c:pt>
                <c:pt idx="7694">
                  <c:v>28917.073170731728</c:v>
                </c:pt>
                <c:pt idx="7695">
                  <c:v>29202.439024390267</c:v>
                </c:pt>
                <c:pt idx="7696">
                  <c:v>29701.829268292702</c:v>
                </c:pt>
                <c:pt idx="7697">
                  <c:v>29683.333333333358</c:v>
                </c:pt>
                <c:pt idx="7698">
                  <c:v>29567.073170731732</c:v>
                </c:pt>
                <c:pt idx="7699">
                  <c:v>29683.333333333358</c:v>
                </c:pt>
                <c:pt idx="7700">
                  <c:v>29804.878048780512</c:v>
                </c:pt>
                <c:pt idx="7701">
                  <c:v>29892.073170731728</c:v>
                </c:pt>
                <c:pt idx="7702">
                  <c:v>29855.081300813028</c:v>
                </c:pt>
                <c:pt idx="7703">
                  <c:v>30145.7317073171</c:v>
                </c:pt>
                <c:pt idx="7704">
                  <c:v>30121.951219512219</c:v>
                </c:pt>
                <c:pt idx="7705">
                  <c:v>29855.081300813032</c:v>
                </c:pt>
                <c:pt idx="7706">
                  <c:v>29522.154471544742</c:v>
                </c:pt>
                <c:pt idx="7707">
                  <c:v>29981.910569105712</c:v>
                </c:pt>
                <c:pt idx="7708">
                  <c:v>30365.040650406525</c:v>
                </c:pt>
                <c:pt idx="7709">
                  <c:v>30388.821138211402</c:v>
                </c:pt>
                <c:pt idx="7710">
                  <c:v>30444.308943089451</c:v>
                </c:pt>
                <c:pt idx="7711">
                  <c:v>30341.260162601648</c:v>
                </c:pt>
                <c:pt idx="7712">
                  <c:v>30589.634146341486</c:v>
                </c:pt>
                <c:pt idx="7713">
                  <c:v>30848.577235772384</c:v>
                </c:pt>
                <c:pt idx="7714">
                  <c:v>30417.886178861816</c:v>
                </c:pt>
                <c:pt idx="7715">
                  <c:v>30256.707317073196</c:v>
                </c:pt>
                <c:pt idx="7716">
                  <c:v>30481.300813008154</c:v>
                </c:pt>
                <c:pt idx="7717">
                  <c:v>30243.495934959374</c:v>
                </c:pt>
                <c:pt idx="7718">
                  <c:v>29873.577235772384</c:v>
                </c:pt>
                <c:pt idx="7719">
                  <c:v>30016.260162601651</c:v>
                </c:pt>
                <c:pt idx="7720">
                  <c:v>30217.073170731732</c:v>
                </c:pt>
                <c:pt idx="7721">
                  <c:v>30380.894308943116</c:v>
                </c:pt>
                <c:pt idx="7722">
                  <c:v>30338.617886178883</c:v>
                </c:pt>
                <c:pt idx="7723">
                  <c:v>30375.609756097587</c:v>
                </c:pt>
                <c:pt idx="7724">
                  <c:v>29672.764227642303</c:v>
                </c:pt>
                <c:pt idx="7725">
                  <c:v>28238.008130081329</c:v>
                </c:pt>
                <c:pt idx="7726">
                  <c:v>27445.325203252058</c:v>
                </c:pt>
                <c:pt idx="7727">
                  <c:v>27355.487804878074</c:v>
                </c:pt>
                <c:pt idx="7728">
                  <c:v>28737.398373983768</c:v>
                </c:pt>
                <c:pt idx="7729">
                  <c:v>29757.317073170758</c:v>
                </c:pt>
                <c:pt idx="7730">
                  <c:v>29725.609756097583</c:v>
                </c:pt>
                <c:pt idx="7731">
                  <c:v>29527.439024390264</c:v>
                </c:pt>
                <c:pt idx="7732">
                  <c:v>28703.048780487825</c:v>
                </c:pt>
                <c:pt idx="7733">
                  <c:v>29250.000000000025</c:v>
                </c:pt>
                <c:pt idx="7734">
                  <c:v>29289.634146341486</c:v>
                </c:pt>
                <c:pt idx="7735">
                  <c:v>28983.130081300838</c:v>
                </c:pt>
                <c:pt idx="7736">
                  <c:v>29527.439024390267</c:v>
                </c:pt>
                <c:pt idx="7737">
                  <c:v>29028.048780487828</c:v>
                </c:pt>
                <c:pt idx="7738">
                  <c:v>29165.447154471563</c:v>
                </c:pt>
                <c:pt idx="7739">
                  <c:v>29545.934959349615</c:v>
                </c:pt>
                <c:pt idx="7740">
                  <c:v>29564.430894308967</c:v>
                </c:pt>
                <c:pt idx="7741">
                  <c:v>30079.674796747993</c:v>
                </c:pt>
                <c:pt idx="7742">
                  <c:v>30539.430894308967</c:v>
                </c:pt>
                <c:pt idx="7743">
                  <c:v>30457.520325203277</c:v>
                </c:pt>
                <c:pt idx="7744">
                  <c:v>30399.390243902464</c:v>
                </c:pt>
                <c:pt idx="7745">
                  <c:v>30798.373983739864</c:v>
                </c:pt>
                <c:pt idx="7746">
                  <c:v>30642.479674796774</c:v>
                </c:pt>
                <c:pt idx="7747">
                  <c:v>30499.796747967506</c:v>
                </c:pt>
                <c:pt idx="7748">
                  <c:v>30330.691056910597</c:v>
                </c:pt>
                <c:pt idx="7749">
                  <c:v>33028.455284552874</c:v>
                </c:pt>
                <c:pt idx="7750">
                  <c:v>32272.764227642303</c:v>
                </c:pt>
                <c:pt idx="7751">
                  <c:v>31620.121951219538</c:v>
                </c:pt>
                <c:pt idx="7752">
                  <c:v>32492.073170731732</c:v>
                </c:pt>
                <c:pt idx="7753">
                  <c:v>32719.308943089458</c:v>
                </c:pt>
                <c:pt idx="7754">
                  <c:v>33083.943089430919</c:v>
                </c:pt>
                <c:pt idx="7755">
                  <c:v>32835.56910569108</c:v>
                </c:pt>
                <c:pt idx="7756">
                  <c:v>32550.203252032545</c:v>
                </c:pt>
                <c:pt idx="7757">
                  <c:v>32262.195121951245</c:v>
                </c:pt>
                <c:pt idx="7758">
                  <c:v>33004.674796747997</c:v>
                </c:pt>
                <c:pt idx="7759">
                  <c:v>33012.601626016287</c:v>
                </c:pt>
                <c:pt idx="7760">
                  <c:v>33406.300813008158</c:v>
                </c:pt>
                <c:pt idx="7761">
                  <c:v>33242.479674796778</c:v>
                </c:pt>
                <c:pt idx="7762">
                  <c:v>33250.406504065068</c:v>
                </c:pt>
                <c:pt idx="7763">
                  <c:v>34029.878048780512</c:v>
                </c:pt>
                <c:pt idx="7764">
                  <c:v>34473.780487804906</c:v>
                </c:pt>
                <c:pt idx="7765">
                  <c:v>35197.764227642307</c:v>
                </c:pt>
                <c:pt idx="7766">
                  <c:v>34975.813008130113</c:v>
                </c:pt>
                <c:pt idx="7767">
                  <c:v>35002.235772357759</c:v>
                </c:pt>
                <c:pt idx="7768">
                  <c:v>34986.382113821172</c:v>
                </c:pt>
                <c:pt idx="7769">
                  <c:v>34489.634146341501</c:v>
                </c:pt>
                <c:pt idx="7770">
                  <c:v>34714.227642276463</c:v>
                </c:pt>
                <c:pt idx="7771">
                  <c:v>34566.260162601662</c:v>
                </c:pt>
                <c:pt idx="7772">
                  <c:v>34690.447154471585</c:v>
                </c:pt>
                <c:pt idx="7773">
                  <c:v>34645.528455284599</c:v>
                </c:pt>
                <c:pt idx="7774">
                  <c:v>34621.747967479721</c:v>
                </c:pt>
                <c:pt idx="7775">
                  <c:v>34664.024390243947</c:v>
                </c:pt>
                <c:pt idx="7776">
                  <c:v>34719.512195121999</c:v>
                </c:pt>
                <c:pt idx="7777">
                  <c:v>34444.715447154522</c:v>
                </c:pt>
                <c:pt idx="7778">
                  <c:v>34841.056910569154</c:v>
                </c:pt>
                <c:pt idx="7779">
                  <c:v>34819.918699187037</c:v>
                </c:pt>
                <c:pt idx="7780">
                  <c:v>34476.422764227682</c:v>
                </c:pt>
                <c:pt idx="7781">
                  <c:v>34349.593495935005</c:v>
                </c:pt>
                <c:pt idx="7782">
                  <c:v>33667.886178861831</c:v>
                </c:pt>
                <c:pt idx="7783">
                  <c:v>33287.398373983779</c:v>
                </c:pt>
                <c:pt idx="7784">
                  <c:v>32198.780487804914</c:v>
                </c:pt>
                <c:pt idx="7785">
                  <c:v>32621.544715447191</c:v>
                </c:pt>
                <c:pt idx="7786">
                  <c:v>32389.02439024394</c:v>
                </c:pt>
                <c:pt idx="7787">
                  <c:v>33234.552845528495</c:v>
                </c:pt>
                <c:pt idx="7788">
                  <c:v>33234.552845528495</c:v>
                </c:pt>
                <c:pt idx="7789">
                  <c:v>35049.796747967521</c:v>
                </c:pt>
                <c:pt idx="7790">
                  <c:v>34999.593495934998</c:v>
                </c:pt>
                <c:pt idx="7791">
                  <c:v>35012.80487804881</c:v>
                </c:pt>
                <c:pt idx="7792">
                  <c:v>35440.853658536616</c:v>
                </c:pt>
                <c:pt idx="7793">
                  <c:v>35493.6991869919</c:v>
                </c:pt>
                <c:pt idx="7794">
                  <c:v>34952.032520325229</c:v>
                </c:pt>
                <c:pt idx="7795">
                  <c:v>35224.186991869945</c:v>
                </c:pt>
                <c:pt idx="7796">
                  <c:v>35049.796747967506</c:v>
                </c:pt>
                <c:pt idx="7797">
                  <c:v>34117.073170731732</c:v>
                </c:pt>
                <c:pt idx="7798">
                  <c:v>34965.243902439055</c:v>
                </c:pt>
                <c:pt idx="7799">
                  <c:v>34772.357723577261</c:v>
                </c:pt>
                <c:pt idx="7800">
                  <c:v>34798.780487804906</c:v>
                </c:pt>
                <c:pt idx="7801">
                  <c:v>34043.089430894339</c:v>
                </c:pt>
                <c:pt idx="7802">
                  <c:v>33990.243902439048</c:v>
                </c:pt>
                <c:pt idx="7803">
                  <c:v>33369.308943089462</c:v>
                </c:pt>
                <c:pt idx="7804">
                  <c:v>33784.146341463449</c:v>
                </c:pt>
                <c:pt idx="7805">
                  <c:v>33982.317073170772</c:v>
                </c:pt>
                <c:pt idx="7806">
                  <c:v>34595.325203252076</c:v>
                </c:pt>
                <c:pt idx="7807">
                  <c:v>34407.723577235811</c:v>
                </c:pt>
                <c:pt idx="7808">
                  <c:v>33958.536585365895</c:v>
                </c:pt>
                <c:pt idx="7809">
                  <c:v>34296.747967479721</c:v>
                </c:pt>
                <c:pt idx="7810">
                  <c:v>34838.414634146386</c:v>
                </c:pt>
                <c:pt idx="7811">
                  <c:v>34008.739837398418</c:v>
                </c:pt>
                <c:pt idx="7812">
                  <c:v>33387.804878048824</c:v>
                </c:pt>
                <c:pt idx="7813">
                  <c:v>33720.731707317122</c:v>
                </c:pt>
                <c:pt idx="7814">
                  <c:v>33958.536585365902</c:v>
                </c:pt>
                <c:pt idx="7815">
                  <c:v>33424.796747967521</c:v>
                </c:pt>
                <c:pt idx="7816">
                  <c:v>33028.455284552881</c:v>
                </c:pt>
                <c:pt idx="7817">
                  <c:v>32510.569105691095</c:v>
                </c:pt>
                <c:pt idx="7818">
                  <c:v>32965.040650406547</c:v>
                </c:pt>
                <c:pt idx="7819">
                  <c:v>32494.715447154515</c:v>
                </c:pt>
                <c:pt idx="7820">
                  <c:v>31628.048780487847</c:v>
                </c:pt>
                <c:pt idx="7821">
                  <c:v>31110.162601626056</c:v>
                </c:pt>
                <c:pt idx="7822">
                  <c:v>31469.512195121995</c:v>
                </c:pt>
                <c:pt idx="7823">
                  <c:v>31675.609756097609</c:v>
                </c:pt>
                <c:pt idx="7824">
                  <c:v>31062.601626016309</c:v>
                </c:pt>
                <c:pt idx="7825">
                  <c:v>30919.918699187037</c:v>
                </c:pt>
                <c:pt idx="7826">
                  <c:v>30417.886178861838</c:v>
                </c:pt>
                <c:pt idx="7827">
                  <c:v>30819.512195121999</c:v>
                </c:pt>
                <c:pt idx="7828">
                  <c:v>31200.000000000051</c:v>
                </c:pt>
                <c:pt idx="7829">
                  <c:v>32003.252032520377</c:v>
                </c:pt>
                <c:pt idx="7830">
                  <c:v>32172.357723577286</c:v>
                </c:pt>
                <c:pt idx="7831">
                  <c:v>32077.235772357777</c:v>
                </c:pt>
                <c:pt idx="7832">
                  <c:v>32293.902439024441</c:v>
                </c:pt>
                <c:pt idx="7833">
                  <c:v>31485.365853658586</c:v>
                </c:pt>
                <c:pt idx="7834">
                  <c:v>32341.4634146342</c:v>
                </c:pt>
                <c:pt idx="7835">
                  <c:v>32769.512195122006</c:v>
                </c:pt>
                <c:pt idx="7836">
                  <c:v>33377.235772357773</c:v>
                </c:pt>
                <c:pt idx="7837">
                  <c:v>33054.878048780542</c:v>
                </c:pt>
                <c:pt idx="7838">
                  <c:v>33023.170731707374</c:v>
                </c:pt>
                <c:pt idx="7839">
                  <c:v>31797.154471544771</c:v>
                </c:pt>
                <c:pt idx="7840">
                  <c:v>30211.788617886232</c:v>
                </c:pt>
                <c:pt idx="7841">
                  <c:v>29086.178861788667</c:v>
                </c:pt>
                <c:pt idx="7842">
                  <c:v>29424.39024390249</c:v>
                </c:pt>
                <c:pt idx="7843">
                  <c:v>30338.617886178916</c:v>
                </c:pt>
                <c:pt idx="7844">
                  <c:v>29593.495934959403</c:v>
                </c:pt>
                <c:pt idx="7845">
                  <c:v>29815.4471544716</c:v>
                </c:pt>
                <c:pt idx="7846">
                  <c:v>30539.430894308996</c:v>
                </c:pt>
                <c:pt idx="7847">
                  <c:v>30740.243902439081</c:v>
                </c:pt>
                <c:pt idx="7848">
                  <c:v>30967.479674796803</c:v>
                </c:pt>
                <c:pt idx="7849">
                  <c:v>31342.682926829322</c:v>
                </c:pt>
                <c:pt idx="7850">
                  <c:v>31797.154471544774</c:v>
                </c:pt>
                <c:pt idx="7851">
                  <c:v>31818.292682926884</c:v>
                </c:pt>
                <c:pt idx="7852">
                  <c:v>31918.699186991922</c:v>
                </c:pt>
                <c:pt idx="7853">
                  <c:v>32965.040650406561</c:v>
                </c:pt>
                <c:pt idx="7854">
                  <c:v>33081.300813008187</c:v>
                </c:pt>
                <c:pt idx="7855">
                  <c:v>32547.560975609817</c:v>
                </c:pt>
                <c:pt idx="7856">
                  <c:v>33250.406504065104</c:v>
                </c:pt>
                <c:pt idx="7857">
                  <c:v>32880.48780487811</c:v>
                </c:pt>
                <c:pt idx="7858">
                  <c:v>32484.146341463478</c:v>
                </c:pt>
                <c:pt idx="7859">
                  <c:v>32373.170731707378</c:v>
                </c:pt>
                <c:pt idx="7860">
                  <c:v>31310.975609756155</c:v>
                </c:pt>
                <c:pt idx="7861">
                  <c:v>31606.910569105748</c:v>
                </c:pt>
                <c:pt idx="7862">
                  <c:v>30824.796747967532</c:v>
                </c:pt>
                <c:pt idx="7863">
                  <c:v>31115.4471544716</c:v>
                </c:pt>
                <c:pt idx="7864">
                  <c:v>31749.593495935012</c:v>
                </c:pt>
                <c:pt idx="7865">
                  <c:v>32135.365853658597</c:v>
                </c:pt>
                <c:pt idx="7866">
                  <c:v>32447.154471544771</c:v>
                </c:pt>
                <c:pt idx="7867">
                  <c:v>32690.243902439081</c:v>
                </c:pt>
                <c:pt idx="7868">
                  <c:v>33387.804878048832</c:v>
                </c:pt>
                <c:pt idx="7869">
                  <c:v>33287.398373983793</c:v>
                </c:pt>
                <c:pt idx="7870">
                  <c:v>34201.626016260212</c:v>
                </c:pt>
                <c:pt idx="7871">
                  <c:v>34296.747967479729</c:v>
                </c:pt>
                <c:pt idx="7872">
                  <c:v>32996.747967479721</c:v>
                </c:pt>
                <c:pt idx="7873">
                  <c:v>32579.268292682973</c:v>
                </c:pt>
                <c:pt idx="7874">
                  <c:v>32415.447154471593</c:v>
                </c:pt>
                <c:pt idx="7875">
                  <c:v>32494.715447154515</c:v>
                </c:pt>
                <c:pt idx="7876">
                  <c:v>32785.365853658579</c:v>
                </c:pt>
                <c:pt idx="7877">
                  <c:v>32484.146341463456</c:v>
                </c:pt>
                <c:pt idx="7878">
                  <c:v>32547.560975609802</c:v>
                </c:pt>
                <c:pt idx="7879">
                  <c:v>31691.463414634189</c:v>
                </c:pt>
                <c:pt idx="7880">
                  <c:v>31532.926829268334</c:v>
                </c:pt>
                <c:pt idx="7881">
                  <c:v>31871.13821138216</c:v>
                </c:pt>
                <c:pt idx="7882">
                  <c:v>31865.853658536631</c:v>
                </c:pt>
                <c:pt idx="7883">
                  <c:v>31400.813008130128</c:v>
                </c:pt>
                <c:pt idx="7884">
                  <c:v>30608.13008130086</c:v>
                </c:pt>
                <c:pt idx="7885">
                  <c:v>30941.05691056915</c:v>
                </c:pt>
                <c:pt idx="7886">
                  <c:v>31485.365853658586</c:v>
                </c:pt>
                <c:pt idx="7887">
                  <c:v>31437.804878048832</c:v>
                </c:pt>
                <c:pt idx="7888">
                  <c:v>31443.089430894361</c:v>
                </c:pt>
                <c:pt idx="7889">
                  <c:v>31480.081300813061</c:v>
                </c:pt>
                <c:pt idx="7890">
                  <c:v>31474.796747967532</c:v>
                </c:pt>
                <c:pt idx="7891">
                  <c:v>31506.504065040703</c:v>
                </c:pt>
                <c:pt idx="7892">
                  <c:v>31749.593495935012</c:v>
                </c:pt>
                <c:pt idx="7893">
                  <c:v>31406.097560975664</c:v>
                </c:pt>
                <c:pt idx="7894">
                  <c:v>31289.837398374038</c:v>
                </c:pt>
                <c:pt idx="7895">
                  <c:v>31464.227642276477</c:v>
                </c:pt>
                <c:pt idx="7896">
                  <c:v>31321.544715447213</c:v>
                </c:pt>
                <c:pt idx="7897">
                  <c:v>30935.772357723632</c:v>
                </c:pt>
                <c:pt idx="7898">
                  <c:v>31147.154471544771</c:v>
                </c:pt>
                <c:pt idx="7899">
                  <c:v>31490.650406504123</c:v>
                </c:pt>
                <c:pt idx="7900">
                  <c:v>31453.658536585426</c:v>
                </c:pt>
                <c:pt idx="7901">
                  <c:v>31236.991869918758</c:v>
                </c:pt>
                <c:pt idx="7902">
                  <c:v>30750.813008130139</c:v>
                </c:pt>
                <c:pt idx="7903">
                  <c:v>30877.642276422826</c:v>
                </c:pt>
                <c:pt idx="7904">
                  <c:v>31030.894308943152</c:v>
                </c:pt>
                <c:pt idx="7905">
                  <c:v>31284.55284552852</c:v>
                </c:pt>
                <c:pt idx="7906">
                  <c:v>30127.235772357784</c:v>
                </c:pt>
                <c:pt idx="7907">
                  <c:v>30645.121951219578</c:v>
                </c:pt>
                <c:pt idx="7908">
                  <c:v>30285.772357723643</c:v>
                </c:pt>
                <c:pt idx="7909">
                  <c:v>30195.934959349655</c:v>
                </c:pt>
                <c:pt idx="7910">
                  <c:v>30174.796747967543</c:v>
                </c:pt>
                <c:pt idx="7911">
                  <c:v>29656.910569105752</c:v>
                </c:pt>
                <c:pt idx="7912">
                  <c:v>30143.089430894372</c:v>
                </c:pt>
                <c:pt idx="7913">
                  <c:v>29847.154471544774</c:v>
                </c:pt>
                <c:pt idx="7914">
                  <c:v>29588.211382113881</c:v>
                </c:pt>
                <c:pt idx="7915">
                  <c:v>29905.284552845591</c:v>
                </c:pt>
                <c:pt idx="7916">
                  <c:v>29588.211382113881</c:v>
                </c:pt>
                <c:pt idx="7917">
                  <c:v>29508.943089430955</c:v>
                </c:pt>
                <c:pt idx="7918">
                  <c:v>29693.902439024449</c:v>
                </c:pt>
                <c:pt idx="7919">
                  <c:v>29181.300813008187</c:v>
                </c:pt>
                <c:pt idx="7920">
                  <c:v>29028.048780487861</c:v>
                </c:pt>
                <c:pt idx="7921">
                  <c:v>28816.666666666722</c:v>
                </c:pt>
                <c:pt idx="7922">
                  <c:v>28245.934959349652</c:v>
                </c:pt>
                <c:pt idx="7923">
                  <c:v>28695.121951219568</c:v>
                </c:pt>
                <c:pt idx="7924">
                  <c:v>28298.780487804932</c:v>
                </c:pt>
                <c:pt idx="7925">
                  <c:v>28600.000000000055</c:v>
                </c:pt>
                <c:pt idx="7926">
                  <c:v>29033.333333333387</c:v>
                </c:pt>
                <c:pt idx="7927">
                  <c:v>29123.170731707374</c:v>
                </c:pt>
                <c:pt idx="7928">
                  <c:v>29017.479674796803</c:v>
                </c:pt>
                <c:pt idx="7929">
                  <c:v>28600.000000000055</c:v>
                </c:pt>
                <c:pt idx="7930">
                  <c:v>28700.4065040651</c:v>
                </c:pt>
                <c:pt idx="7931">
                  <c:v>28256.504065040706</c:v>
                </c:pt>
                <c:pt idx="7932">
                  <c:v>28383.333333333394</c:v>
                </c:pt>
                <c:pt idx="7933">
                  <c:v>28726.829268292742</c:v>
                </c:pt>
                <c:pt idx="7934">
                  <c:v>28943.49593495941</c:v>
                </c:pt>
                <c:pt idx="7935">
                  <c:v>28837.804878048839</c:v>
                </c:pt>
                <c:pt idx="7936">
                  <c:v>28600.000000000058</c:v>
                </c:pt>
                <c:pt idx="7937">
                  <c:v>27791.463414634203</c:v>
                </c:pt>
                <c:pt idx="7938">
                  <c:v>27421.544715447209</c:v>
                </c:pt>
                <c:pt idx="7939">
                  <c:v>28055.691056910626</c:v>
                </c:pt>
                <c:pt idx="7940">
                  <c:v>29133.739837398432</c:v>
                </c:pt>
                <c:pt idx="7941">
                  <c:v>29170.731707317136</c:v>
                </c:pt>
                <c:pt idx="7942">
                  <c:v>29387.398373983804</c:v>
                </c:pt>
                <c:pt idx="7943">
                  <c:v>29170.73170731714</c:v>
                </c:pt>
                <c:pt idx="7944">
                  <c:v>29487.804878048843</c:v>
                </c:pt>
                <c:pt idx="7945">
                  <c:v>29551.219512195185</c:v>
                </c:pt>
                <c:pt idx="7946">
                  <c:v>29973.983739837462</c:v>
                </c:pt>
                <c:pt idx="7947">
                  <c:v>30032.113821138275</c:v>
                </c:pt>
                <c:pt idx="7948">
                  <c:v>30682.113821138275</c:v>
                </c:pt>
                <c:pt idx="7949">
                  <c:v>30645.121951219578</c:v>
                </c:pt>
                <c:pt idx="7950">
                  <c:v>30909.349593496001</c:v>
                </c:pt>
                <c:pt idx="7951">
                  <c:v>30581.707317073233</c:v>
                </c:pt>
                <c:pt idx="7952">
                  <c:v>30513.008130081365</c:v>
                </c:pt>
                <c:pt idx="7953">
                  <c:v>30523.57723577242</c:v>
                </c:pt>
                <c:pt idx="7954">
                  <c:v>30523.57723577242</c:v>
                </c:pt>
                <c:pt idx="7955">
                  <c:v>30116.66666666673</c:v>
                </c:pt>
                <c:pt idx="7956">
                  <c:v>29979.268292682984</c:v>
                </c:pt>
                <c:pt idx="7957">
                  <c:v>30195.934959349652</c:v>
                </c:pt>
                <c:pt idx="7958">
                  <c:v>29789.024390243962</c:v>
                </c:pt>
                <c:pt idx="7959">
                  <c:v>29482.52032520331</c:v>
                </c:pt>
                <c:pt idx="7960">
                  <c:v>29302.845528455346</c:v>
                </c:pt>
                <c:pt idx="7961">
                  <c:v>29329.268292682984</c:v>
                </c:pt>
                <c:pt idx="7962">
                  <c:v>29281.707317073226</c:v>
                </c:pt>
                <c:pt idx="7963">
                  <c:v>29022.764227642332</c:v>
                </c:pt>
                <c:pt idx="7964">
                  <c:v>28932.926829268348</c:v>
                </c:pt>
                <c:pt idx="7965">
                  <c:v>28954.065040650461</c:v>
                </c:pt>
                <c:pt idx="7966">
                  <c:v>29514.227642276481</c:v>
                </c:pt>
                <c:pt idx="7967">
                  <c:v>29582.926829268348</c:v>
                </c:pt>
                <c:pt idx="7968">
                  <c:v>29471.951219512255</c:v>
                </c:pt>
                <c:pt idx="7969">
                  <c:v>29133.739837398432</c:v>
                </c:pt>
                <c:pt idx="7970">
                  <c:v>29979.268292682988</c:v>
                </c:pt>
                <c:pt idx="7971">
                  <c:v>29831.300813008191</c:v>
                </c:pt>
                <c:pt idx="7972">
                  <c:v>30000.4065040651</c:v>
                </c:pt>
                <c:pt idx="7973">
                  <c:v>30058.536585365913</c:v>
                </c:pt>
                <c:pt idx="7974">
                  <c:v>30047.967479674855</c:v>
                </c:pt>
                <c:pt idx="7975">
                  <c:v>30232.926829268352</c:v>
                </c:pt>
                <c:pt idx="7976">
                  <c:v>31126.016260162662</c:v>
                </c:pt>
                <c:pt idx="7977">
                  <c:v>30999.186991869978</c:v>
                </c:pt>
                <c:pt idx="7978">
                  <c:v>31506.504065040714</c:v>
                </c:pt>
                <c:pt idx="7979">
                  <c:v>31823.57723577242</c:v>
                </c:pt>
                <c:pt idx="7980">
                  <c:v>31305.691056910633</c:v>
                </c:pt>
                <c:pt idx="7981">
                  <c:v>31178.861788617949</c:v>
                </c:pt>
                <c:pt idx="7982">
                  <c:v>30983.333333333398</c:v>
                </c:pt>
                <c:pt idx="7983">
                  <c:v>30650.4065040651</c:v>
                </c:pt>
                <c:pt idx="7984">
                  <c:v>30460.162601626074</c:v>
                </c:pt>
                <c:pt idx="7985">
                  <c:v>30935.772357723632</c:v>
                </c:pt>
                <c:pt idx="7986">
                  <c:v>30660.975609756155</c:v>
                </c:pt>
                <c:pt idx="7987">
                  <c:v>30338.617886178916</c:v>
                </c:pt>
                <c:pt idx="7988">
                  <c:v>30502.4390243903</c:v>
                </c:pt>
                <c:pt idx="7989">
                  <c:v>29683.33333333339</c:v>
                </c:pt>
                <c:pt idx="7990">
                  <c:v>29239.430894308996</c:v>
                </c:pt>
                <c:pt idx="7991">
                  <c:v>29598.780487804936</c:v>
                </c:pt>
                <c:pt idx="7992">
                  <c:v>29260.569105691116</c:v>
                </c:pt>
                <c:pt idx="7993">
                  <c:v>29133.739837398436</c:v>
                </c:pt>
                <c:pt idx="7994">
                  <c:v>29313.4146341464</c:v>
                </c:pt>
                <c:pt idx="7995">
                  <c:v>29160.162601626078</c:v>
                </c:pt>
                <c:pt idx="7996">
                  <c:v>29038.617886178927</c:v>
                </c:pt>
                <c:pt idx="7997">
                  <c:v>28996.341463414698</c:v>
                </c:pt>
                <c:pt idx="7998">
                  <c:v>29244.71544715454</c:v>
                </c:pt>
                <c:pt idx="7999">
                  <c:v>29281.707317073236</c:v>
                </c:pt>
                <c:pt idx="8000">
                  <c:v>29144.308943089494</c:v>
                </c:pt>
                <c:pt idx="8001">
                  <c:v>28747.967479674859</c:v>
                </c:pt>
                <c:pt idx="8002">
                  <c:v>29244.715447154536</c:v>
                </c:pt>
                <c:pt idx="8003">
                  <c:v>28140.243902439084</c:v>
                </c:pt>
                <c:pt idx="8004">
                  <c:v>27564.227642276477</c:v>
                </c:pt>
                <c:pt idx="8005">
                  <c:v>27823.170731707371</c:v>
                </c:pt>
                <c:pt idx="8006">
                  <c:v>27833.739837398429</c:v>
                </c:pt>
                <c:pt idx="8007">
                  <c:v>27553.658536585419</c:v>
                </c:pt>
                <c:pt idx="8008">
                  <c:v>27543.089430894361</c:v>
                </c:pt>
                <c:pt idx="8009">
                  <c:v>27495.528455284606</c:v>
                </c:pt>
                <c:pt idx="8010">
                  <c:v>27368.699186991922</c:v>
                </c:pt>
                <c:pt idx="8011">
                  <c:v>27368.699186991922</c:v>
                </c:pt>
                <c:pt idx="8012">
                  <c:v>27384.552845528506</c:v>
                </c:pt>
                <c:pt idx="8013">
                  <c:v>27712.195121951267</c:v>
                </c:pt>
                <c:pt idx="8014">
                  <c:v>27495.528455284602</c:v>
                </c:pt>
                <c:pt idx="8015">
                  <c:v>27278.861788617935</c:v>
                </c:pt>
                <c:pt idx="8016">
                  <c:v>26967.073170731757</c:v>
                </c:pt>
                <c:pt idx="8017">
                  <c:v>27067.479674796796</c:v>
                </c:pt>
                <c:pt idx="8018">
                  <c:v>27373.983739837444</c:v>
                </c:pt>
                <c:pt idx="8019">
                  <c:v>27421.544715447202</c:v>
                </c:pt>
                <c:pt idx="8020">
                  <c:v>27358.130081300864</c:v>
                </c:pt>
                <c:pt idx="8021">
                  <c:v>27410.975609756144</c:v>
                </c:pt>
                <c:pt idx="8022">
                  <c:v>26977.642276422812</c:v>
                </c:pt>
                <c:pt idx="8023">
                  <c:v>27463.821138211431</c:v>
                </c:pt>
                <c:pt idx="8024">
                  <c:v>27421.544715447202</c:v>
                </c:pt>
                <c:pt idx="8025">
                  <c:v>27490.243902439077</c:v>
                </c:pt>
                <c:pt idx="8026">
                  <c:v>26517.886178861838</c:v>
                </c:pt>
                <c:pt idx="8027">
                  <c:v>26221.951219512244</c:v>
                </c:pt>
                <c:pt idx="8028">
                  <c:v>26274.796747967532</c:v>
                </c:pt>
                <c:pt idx="8029">
                  <c:v>26280.081300813057</c:v>
                </c:pt>
                <c:pt idx="8030">
                  <c:v>26401.626016260212</c:v>
                </c:pt>
                <c:pt idx="8031">
                  <c:v>26903.658536585415</c:v>
                </c:pt>
                <c:pt idx="8032">
                  <c:v>26993.495934959399</c:v>
                </c:pt>
                <c:pt idx="8033">
                  <c:v>27014.634146341512</c:v>
                </c:pt>
                <c:pt idx="8034">
                  <c:v>26628.861788617938</c:v>
                </c:pt>
                <c:pt idx="8035">
                  <c:v>26829.674796748022</c:v>
                </c:pt>
                <c:pt idx="8036">
                  <c:v>26533.739837398429</c:v>
                </c:pt>
                <c:pt idx="8037">
                  <c:v>26491.463414634203</c:v>
                </c:pt>
                <c:pt idx="8038">
                  <c:v>26782.113821138268</c:v>
                </c:pt>
                <c:pt idx="8039">
                  <c:v>27263.008130081362</c:v>
                </c:pt>
                <c:pt idx="8040">
                  <c:v>27004.065040650465</c:v>
                </c:pt>
                <c:pt idx="8041">
                  <c:v>27099.186991869978</c:v>
                </c:pt>
                <c:pt idx="8042">
                  <c:v>27326.4227642277</c:v>
                </c:pt>
                <c:pt idx="8043">
                  <c:v>27130.894308943149</c:v>
                </c:pt>
                <c:pt idx="8044">
                  <c:v>27226.016260162662</c:v>
                </c:pt>
                <c:pt idx="8045">
                  <c:v>26956.504065040706</c:v>
                </c:pt>
                <c:pt idx="8046">
                  <c:v>26755.691056910626</c:v>
                </c:pt>
                <c:pt idx="8047">
                  <c:v>26459.756097561032</c:v>
                </c:pt>
                <c:pt idx="8048">
                  <c:v>26766.26016260168</c:v>
                </c:pt>
                <c:pt idx="8049">
                  <c:v>26665.853658536642</c:v>
                </c:pt>
                <c:pt idx="8050">
                  <c:v>27400.406504065097</c:v>
                </c:pt>
                <c:pt idx="8051">
                  <c:v>26723.983739837455</c:v>
                </c:pt>
                <c:pt idx="8052">
                  <c:v>27532.520325203313</c:v>
                </c:pt>
                <c:pt idx="8053">
                  <c:v>27241.869918699245</c:v>
                </c:pt>
                <c:pt idx="8054">
                  <c:v>27331.707317073229</c:v>
                </c:pt>
                <c:pt idx="8055">
                  <c:v>27236.585365853716</c:v>
                </c:pt>
                <c:pt idx="8056">
                  <c:v>27638.211382113877</c:v>
                </c:pt>
                <c:pt idx="8057">
                  <c:v>27368.699186991926</c:v>
                </c:pt>
                <c:pt idx="8058">
                  <c:v>27104.471544715503</c:v>
                </c:pt>
                <c:pt idx="8059">
                  <c:v>26908.943089430952</c:v>
                </c:pt>
                <c:pt idx="8060">
                  <c:v>26871.951219512252</c:v>
                </c:pt>
                <c:pt idx="8061">
                  <c:v>27368.699186991929</c:v>
                </c:pt>
                <c:pt idx="8062">
                  <c:v>27638.211382113881</c:v>
                </c:pt>
                <c:pt idx="8063">
                  <c:v>27553.658536585426</c:v>
                </c:pt>
                <c:pt idx="8064">
                  <c:v>27432.113821138268</c:v>
                </c:pt>
                <c:pt idx="8065">
                  <c:v>27104.471544715503</c:v>
                </c:pt>
                <c:pt idx="8066">
                  <c:v>26961.788617886235</c:v>
                </c:pt>
                <c:pt idx="8067">
                  <c:v>26982.926829268348</c:v>
                </c:pt>
                <c:pt idx="8068">
                  <c:v>26861.382113821193</c:v>
                </c:pt>
                <c:pt idx="8069">
                  <c:v>27469.105691056964</c:v>
                </c:pt>
                <c:pt idx="8070">
                  <c:v>28045.121951219568</c:v>
                </c:pt>
                <c:pt idx="8071">
                  <c:v>28039.837398374042</c:v>
                </c:pt>
                <c:pt idx="8072">
                  <c:v>28489.024390243962</c:v>
                </c:pt>
                <c:pt idx="8073">
                  <c:v>28208.943089430955</c:v>
                </c:pt>
                <c:pt idx="8074">
                  <c:v>28066.260162601684</c:v>
                </c:pt>
                <c:pt idx="8075">
                  <c:v>27844.308943089487</c:v>
                </c:pt>
                <c:pt idx="8076">
                  <c:v>27691.056910569161</c:v>
                </c:pt>
                <c:pt idx="8077">
                  <c:v>27965.853658536642</c:v>
                </c:pt>
                <c:pt idx="8078">
                  <c:v>28351.626016260216</c:v>
                </c:pt>
                <c:pt idx="8079">
                  <c:v>28150.813008130135</c:v>
                </c:pt>
                <c:pt idx="8080">
                  <c:v>27971.138211382164</c:v>
                </c:pt>
                <c:pt idx="8081">
                  <c:v>28113.821138211431</c:v>
                </c:pt>
                <c:pt idx="8082">
                  <c:v>28134.959349593544</c:v>
                </c:pt>
                <c:pt idx="8083">
                  <c:v>28245.934959349641</c:v>
                </c:pt>
                <c:pt idx="8084">
                  <c:v>28462.601626016305</c:v>
                </c:pt>
                <c:pt idx="8085">
                  <c:v>28351.626016260205</c:v>
                </c:pt>
                <c:pt idx="8086">
                  <c:v>28148.17073170736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28416"/>
        <c:axId val="49038080"/>
      </c:areaChart>
      <c:dateAx>
        <c:axId val="4882841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2700000"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038080"/>
        <c:crosses val="autoZero"/>
        <c:auto val="1"/>
        <c:lblOffset val="100"/>
        <c:baseTimeUnit val="days"/>
      </c:dateAx>
      <c:valAx>
        <c:axId val="49038080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828416"/>
        <c:crosses val="autoZero"/>
        <c:crossBetween val="midCat"/>
      </c:valAx>
      <c:spPr>
        <a:solidFill>
          <a:schemeClr val="tx1"/>
        </a:solidFill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Earning 8% A Year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[nke.xlsx]Sheet6!$E$1</c:f>
              <c:strCache>
                <c:ptCount val="1"/>
                <c:pt idx="0">
                  <c:v>$50,000 Saving 15%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1.1851851851851851E-2"/>
                  <c:y val="-3.228410008071024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[nke.xlsx]Sheet6!$E$2:$E$21</c:f>
              <c:numCache>
                <c:formatCode>"$"#,##0</c:formatCode>
                <c:ptCount val="20"/>
                <c:pt idx="0">
                  <c:v>8100.0000000000009</c:v>
                </c:pt>
                <c:pt idx="1">
                  <c:v>16200.000000000002</c:v>
                </c:pt>
                <c:pt idx="2">
                  <c:v>24300.000000000004</c:v>
                </c:pt>
                <c:pt idx="3">
                  <c:v>32400.000000000004</c:v>
                </c:pt>
                <c:pt idx="4">
                  <c:v>40500.000000000007</c:v>
                </c:pt>
                <c:pt idx="5">
                  <c:v>48600.000000000007</c:v>
                </c:pt>
                <c:pt idx="6">
                  <c:v>56700.000000000007</c:v>
                </c:pt>
                <c:pt idx="7">
                  <c:v>64800.000000000007</c:v>
                </c:pt>
                <c:pt idx="8">
                  <c:v>72900.000000000015</c:v>
                </c:pt>
                <c:pt idx="9">
                  <c:v>81000.000000000015</c:v>
                </c:pt>
                <c:pt idx="10">
                  <c:v>89100.000000000015</c:v>
                </c:pt>
                <c:pt idx="11">
                  <c:v>97200.000000000015</c:v>
                </c:pt>
                <c:pt idx="12">
                  <c:v>105300.00000000001</c:v>
                </c:pt>
                <c:pt idx="13">
                  <c:v>113400.00000000001</c:v>
                </c:pt>
                <c:pt idx="14">
                  <c:v>121500.00000000001</c:v>
                </c:pt>
                <c:pt idx="15">
                  <c:v>129600.00000000001</c:v>
                </c:pt>
                <c:pt idx="16">
                  <c:v>137700.00000000003</c:v>
                </c:pt>
                <c:pt idx="17">
                  <c:v>145800.00000000003</c:v>
                </c:pt>
                <c:pt idx="18">
                  <c:v>153900.00000000003</c:v>
                </c:pt>
                <c:pt idx="19">
                  <c:v>162000.00000000003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[nke.xlsx]Sheet6!$C$1</c:f>
              <c:strCache>
                <c:ptCount val="1"/>
                <c:pt idx="0">
                  <c:v>$500,000 Saving 1%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9"/>
              <c:layout>
                <c:manualLayout>
                  <c:x val="-7.9012345679012348E-3"/>
                  <c:y val="-3.551251008878127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[nke.xlsx]Sheet6!$C$2:$C$21</c:f>
              <c:numCache>
                <c:formatCode>"$"#,##0</c:formatCode>
                <c:ptCount val="20"/>
                <c:pt idx="0">
                  <c:v>5400</c:v>
                </c:pt>
                <c:pt idx="1">
                  <c:v>10800</c:v>
                </c:pt>
                <c:pt idx="2">
                  <c:v>16200</c:v>
                </c:pt>
                <c:pt idx="3">
                  <c:v>21600</c:v>
                </c:pt>
                <c:pt idx="4">
                  <c:v>27000</c:v>
                </c:pt>
                <c:pt idx="5">
                  <c:v>32400</c:v>
                </c:pt>
                <c:pt idx="6">
                  <c:v>37800</c:v>
                </c:pt>
                <c:pt idx="7">
                  <c:v>43200</c:v>
                </c:pt>
                <c:pt idx="8">
                  <c:v>48600</c:v>
                </c:pt>
                <c:pt idx="9">
                  <c:v>54000</c:v>
                </c:pt>
                <c:pt idx="10">
                  <c:v>59400</c:v>
                </c:pt>
                <c:pt idx="11">
                  <c:v>64800</c:v>
                </c:pt>
                <c:pt idx="12">
                  <c:v>70200</c:v>
                </c:pt>
                <c:pt idx="13">
                  <c:v>75600</c:v>
                </c:pt>
                <c:pt idx="14">
                  <c:v>81000</c:v>
                </c:pt>
                <c:pt idx="15">
                  <c:v>86400</c:v>
                </c:pt>
                <c:pt idx="16">
                  <c:v>91800</c:v>
                </c:pt>
                <c:pt idx="17">
                  <c:v>97200</c:v>
                </c:pt>
                <c:pt idx="18">
                  <c:v>102600</c:v>
                </c:pt>
                <c:pt idx="19">
                  <c:v>108000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09408"/>
        <c:axId val="56212096"/>
      </c:lineChart>
      <c:catAx>
        <c:axId val="5620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6212096"/>
        <c:crosses val="autoZero"/>
        <c:auto val="1"/>
        <c:lblAlgn val="ctr"/>
        <c:lblOffset val="100"/>
        <c:noMultiLvlLbl val="0"/>
      </c:catAx>
      <c:valAx>
        <c:axId val="56212096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620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11562370493164"/>
          <c:y val="0.20331984543598716"/>
          <c:w val="0.31447986779430348"/>
          <c:h val="0.13871588085387632"/>
        </c:manualLayout>
      </c:layout>
      <c:overlay val="1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0.10622</cdr:x>
      <cdr:y>0.48206</cdr:y>
    </cdr:from>
    <cdr:to>
      <cdr:x>0.45069</cdr:x>
      <cdr:y>0.76233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050" y="2047875"/>
          <a:ext cx="2532996" cy="119062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EDB74A-7B63-45EC-AA1D-FA65AE446FC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11144A5-B144-4890-A6AB-A8D9D07FD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769B-4F5E-47CF-8E54-F31D447B54B2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9A48-65F4-40F0-8C15-7E828BFB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86B2-29FD-4AA3-9219-0B2E4FCF81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86B2-29FD-4AA3-9219-0B2E4FCF81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2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3BC3-F8F6-44AD-992C-AEBA188BBD73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735C-DA8D-4F33-B3C0-3B3F8FAE9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1/#inbox/WhctKJVjTkTZvngFBQxMXzjxQqSjmxJVXCxdnSDWFRMsPnRSmkwPvBtBjvTdcGTTMBkJQwG?projector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orbes.com/billionaires/#488f2db425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hFAuBSl9g" TargetMode="External"/><Relationship Id="rId2" Type="http://schemas.openxmlformats.org/officeDocument/2006/relationships/hyperlink" Target="https://mail.google.com/mail/u/1/#inbox/15fbbe1660fb7069?projector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bls.gov/cgi-bin/cpicalc.p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orbes.com/billionaires/#488f2db4251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1/#inbox/15fbbe1660fb7069?projector=1" TargetMode="External"/><Relationship Id="rId2" Type="http://schemas.openxmlformats.org/officeDocument/2006/relationships/hyperlink" Target="https://finviz.com/map.ashx?t=se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google.com/mail/u/1/#inbox/15fbbe1660fb7069?projector=1" TargetMode="External"/><Relationship Id="rId2" Type="http://schemas.openxmlformats.org/officeDocument/2006/relationships/hyperlink" Target="https://www.cnbc.com/2017/05/12/warren-buffett-says-index-funds-make-the-best-retirement-sense-practically-all-the-tim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oneychimp.com/calculator/compound_interest_calculator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orbes.com/billionaires/#488f2db4251c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fico.com/fico-credit-score-estimator/estimato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zDsrZJziV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Miracle </a:t>
            </a:r>
            <a:br>
              <a:rPr lang="en-US" dirty="0" smtClean="0"/>
            </a:br>
            <a:r>
              <a:rPr lang="en-US" dirty="0" smtClean="0"/>
              <a:t>– and </a:t>
            </a:r>
            <a:r>
              <a:rPr lang="en-US" dirty="0"/>
              <a:t>Misery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Compound Interest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Ingredients to Wealth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</a:p>
          <a:p>
            <a:r>
              <a:rPr lang="en-US" dirty="0" smtClean="0"/>
              <a:t>Compounding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5BECD-3513-4F4B-BE9A-EDC2574D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6" cy="1692794"/>
          </a:xfrm>
        </p:spPr>
        <p:txBody>
          <a:bodyPr>
            <a:normAutofit/>
          </a:bodyPr>
          <a:lstStyle/>
          <a:p>
            <a:r>
              <a:rPr lang="en-US" b="1" dirty="0"/>
              <a:t>Compound Interest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DC9203-E640-B14D-AA2A-B65E509F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you were given:</a:t>
            </a:r>
          </a:p>
          <a:p>
            <a:pPr marL="0" indent="0">
              <a:buNone/>
            </a:pPr>
            <a:r>
              <a:rPr lang="en-US" sz="2400" dirty="0"/>
              <a:t> 1 penny on day 1;</a:t>
            </a:r>
          </a:p>
          <a:p>
            <a:pPr marL="0" indent="0">
              <a:buNone/>
            </a:pPr>
            <a:r>
              <a:rPr lang="en-US" sz="2400" dirty="0"/>
              <a:t> 2 pennies on day 2; </a:t>
            </a:r>
          </a:p>
          <a:p>
            <a:pPr marL="0" indent="0">
              <a:buNone/>
            </a:pPr>
            <a:r>
              <a:rPr lang="en-US" sz="2400" dirty="0"/>
              <a:t> 4 pennies on day 3 </a:t>
            </a:r>
          </a:p>
          <a:p>
            <a:pPr marL="0" indent="0">
              <a:buNone/>
            </a:pPr>
            <a:r>
              <a:rPr lang="en-US" sz="2400" dirty="0"/>
              <a:t>If you kept doubling over a 31-day month, how much money would you have on day 31?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810364-B503-0245-94D7-024D935E5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6" r="19141"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68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56CB0-58B1-C841-9A2E-AFC6D7E7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919155"/>
            <a:ext cx="4096445" cy="7321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sz="4900" b="1" dirty="0"/>
              <a:t>$10,737,418.24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0F1D0-77AC-E545-AFC2-1B7A9508B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6" r="23499" b="1"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9A0E8DF-40FA-D34D-A80C-DD8DF46A5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26488"/>
              </p:ext>
            </p:extLst>
          </p:nvPr>
        </p:nvGraphicFramePr>
        <p:xfrm>
          <a:off x="426191" y="1930399"/>
          <a:ext cx="3688609" cy="3894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389">
                  <a:extLst>
                    <a:ext uri="{9D8B030D-6E8A-4147-A177-3AD203B41FA5}">
                      <a16:colId xmlns:a16="http://schemas.microsoft.com/office/drawing/2014/main" xmlns="" val="674704116"/>
                    </a:ext>
                  </a:extLst>
                </a:gridCol>
                <a:gridCol w="1008295">
                  <a:extLst>
                    <a:ext uri="{9D8B030D-6E8A-4147-A177-3AD203B41FA5}">
                      <a16:colId xmlns:a16="http://schemas.microsoft.com/office/drawing/2014/main" xmlns="" val="2111776692"/>
                    </a:ext>
                  </a:extLst>
                </a:gridCol>
                <a:gridCol w="737157">
                  <a:extLst>
                    <a:ext uri="{9D8B030D-6E8A-4147-A177-3AD203B41FA5}">
                      <a16:colId xmlns:a16="http://schemas.microsoft.com/office/drawing/2014/main" xmlns="" val="4147541976"/>
                    </a:ext>
                  </a:extLst>
                </a:gridCol>
                <a:gridCol w="1016768">
                  <a:extLst>
                    <a:ext uri="{9D8B030D-6E8A-4147-A177-3AD203B41FA5}">
                      <a16:colId xmlns:a16="http://schemas.microsoft.com/office/drawing/2014/main" xmlns="" val="1802610753"/>
                    </a:ext>
                  </a:extLst>
                </a:gridCol>
              </a:tblGrid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Day 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Amount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Day 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Amount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409966874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$327.68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809887054"/>
                  </a:ext>
                </a:extLst>
              </a:tr>
              <a:tr h="28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$655.36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712212822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$1,310.72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276245099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$2,621.44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55119648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$5,242.88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251360283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$10,485.76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216633788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$20,971.52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4144658241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$41,943.04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263359159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$83,886.08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00042735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$167,772.16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956249830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$10.24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$335,544.32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427477077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$20.48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$671,088.64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41797537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$40.96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$1,342,177.28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696240774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$81.92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$2,684,354.56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470283791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$163.84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$5,368,709.12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469912078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$10,737,418.24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86660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</a:t>
            </a:r>
            <a:r>
              <a:rPr lang="en-US" dirty="0" err="1" smtClean="0"/>
              <a:t>vs</a:t>
            </a:r>
            <a:r>
              <a:rPr lang="en-US" dirty="0" smtClean="0"/>
              <a:t> Simple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The big difference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price of money</a:t>
            </a:r>
          </a:p>
          <a:p>
            <a:r>
              <a:rPr lang="en-US" dirty="0" smtClean="0"/>
              <a:t>Banks pay interest to accountholders</a:t>
            </a:r>
          </a:p>
          <a:p>
            <a:r>
              <a:rPr lang="en-US" dirty="0" smtClean="0"/>
              <a:t>People pay interest to banks, credit card companies, etc. on loans </a:t>
            </a:r>
          </a:p>
        </p:txBody>
      </p:sp>
    </p:spTree>
    <p:extLst>
      <p:ext uri="{BB962C8B-B14F-4D97-AF65-F5344CB8AC3E}">
        <p14:creationId xmlns:p14="http://schemas.microsoft.com/office/powerpoint/2010/main" val="35277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Paying 2%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ina\AppData\Local\Microsoft\Windows\Temporary Internet Files\Content.IE5\R39HT787\Obverse_of_the_series_2009_$100_Federal_Reserve_No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6584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1143000" y="5257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dina\AppData\Local\Microsoft\Windows\Temporary Internet Files\Content.IE5\8AZZ54C3\400px-US-Series-1953-$2-Obvers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4343400" cy="18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Loan Charging 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ina\AppData\Local\Microsoft\Windows\Temporary Internet Files\Content.IE5\R39HT787\Obverse_of_the_series_2009_$100_Federal_Reserve_No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6584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1143000" y="5257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dina\AppData\Local\Microsoft\Windows\Temporary Internet Files\Content.IE5\8AZZ54C3\five-buc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79759"/>
            <a:ext cx="4648200" cy="18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025199"/>
              </p:ext>
            </p:extLst>
          </p:nvPr>
        </p:nvGraphicFramePr>
        <p:xfrm>
          <a:off x="838200" y="1143000"/>
          <a:ext cx="73914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….Borrowing $50,000 For College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(6% Interest)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Controlling Student Loan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Colleges are a business – they want you to attend by whatever means necessary</a:t>
            </a:r>
          </a:p>
          <a:p>
            <a:r>
              <a:rPr lang="en-US" dirty="0" smtClean="0"/>
              <a:t>Some “aid” is really loans</a:t>
            </a:r>
          </a:p>
          <a:p>
            <a:r>
              <a:rPr lang="en-US" dirty="0" smtClean="0"/>
              <a:t>Debt should not exceed your starting annual salary (or monthly payment shouldn’t be more than 10% of take home pay)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Card Charging 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ina\AppData\Local\Microsoft\Windows\Temporary Internet Files\Content.IE5\R39HT787\Obverse_of_the_series_2009_$100_Federal_Reserve_No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6584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1143000" y="5257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ina\AppData\Local\Microsoft\Windows\Temporary Internet Files\Content.IE5\7XXFR265\TwentyDollarBi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91050"/>
            <a:ext cx="4595229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THE RICHEST PEOPLE IN THE WORLD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#1 Jeff </a:t>
            </a:r>
            <a:r>
              <a:rPr lang="en-US" b="1" dirty="0" smtClean="0"/>
              <a:t>Bezos </a:t>
            </a:r>
            <a:r>
              <a:rPr lang="en-US" dirty="0" smtClean="0"/>
              <a:t>CEO </a:t>
            </a:r>
            <a:r>
              <a:rPr lang="en-US" dirty="0"/>
              <a:t>and Founder, </a:t>
            </a:r>
            <a:r>
              <a:rPr lang="en-US" dirty="0" smtClean="0"/>
              <a:t>Amazon</a:t>
            </a:r>
          </a:p>
          <a:p>
            <a:r>
              <a:rPr lang="en-US" dirty="0" smtClean="0"/>
              <a:t>Net Worth: $115.6 B</a:t>
            </a:r>
          </a:p>
          <a:p>
            <a:endParaRPr lang="en-US" dirty="0"/>
          </a:p>
          <a:p>
            <a:endParaRPr lang="en-US" dirty="0" smtClean="0">
              <a:hlinkClick r:id="rId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17" y="3352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864369"/>
              </p:ext>
            </p:extLst>
          </p:nvPr>
        </p:nvGraphicFramePr>
        <p:xfrm>
          <a:off x="819150" y="1362075"/>
          <a:ext cx="75057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Cost of Borrowing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and Investments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8019"/>
          <a:ext cx="8229600" cy="4370324"/>
        </p:xfrm>
        <a:graphic>
          <a:graphicData uri="http://schemas.openxmlformats.org/drawingml/2006/table">
            <a:tbl>
              <a:tblPr/>
              <a:tblGrid>
                <a:gridCol w="1573172"/>
                <a:gridCol w="1836883"/>
                <a:gridCol w="2473427"/>
                <a:gridCol w="2346118"/>
              </a:tblGrid>
              <a:tr h="1163965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Carlos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Sandra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Olivia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7056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$250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home/checking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in her savings account 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in the stock market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yr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$3,000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$3,060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$3,144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$15,000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$15,924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$18,818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$30,000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$33,506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$47,771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$60,000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$74,350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$160,864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$120,000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$184,830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$1,062,412</a:t>
                      </a:r>
                      <a:endParaRPr lang="en-US" sz="1700" dirty="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67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/>
              <a:t>Investing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8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Save, Why Invest?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save for short-term goals and to keep the money safe (it won’t go down in value).</a:t>
            </a:r>
          </a:p>
          <a:p>
            <a:r>
              <a:rPr lang="en-US" dirty="0"/>
              <a:t>I</a:t>
            </a:r>
            <a:r>
              <a:rPr lang="en-US" dirty="0" smtClean="0"/>
              <a:t>nvest to grow our money to meet </a:t>
            </a:r>
            <a:r>
              <a:rPr lang="en-US" i="1" dirty="0" smtClean="0"/>
              <a:t>future</a:t>
            </a:r>
            <a:r>
              <a:rPr lang="en-US" dirty="0" smtClean="0"/>
              <a:t> expenses, such as college costs or retirement.</a:t>
            </a:r>
            <a:endParaRPr lang="en-US" dirty="0">
              <a:hlinkClick r:id="rId2"/>
            </a:endParaRPr>
          </a:p>
          <a:p>
            <a:r>
              <a:rPr lang="en-US" dirty="0"/>
              <a:t>We invest to </a:t>
            </a:r>
            <a:r>
              <a:rPr lang="en-US" dirty="0" smtClean="0"/>
              <a:t>outpace </a:t>
            </a:r>
            <a:r>
              <a:rPr lang="en-US" dirty="0" smtClean="0">
                <a:hlinkClick r:id="rId3"/>
              </a:rPr>
              <a:t>inflation</a:t>
            </a:r>
            <a:r>
              <a:rPr lang="en-US" dirty="0" smtClean="0"/>
              <a:t>.  Saving does not outpace inflation.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Declining Purchasing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ina\Downloads\IUSCPHX4T_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9200"/>
            <a:ext cx="8096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8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Real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Today’s dollars matter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610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5BECD-3513-4F4B-BE9A-EDC2574D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6" cy="1692794"/>
          </a:xfrm>
        </p:spPr>
        <p:txBody>
          <a:bodyPr>
            <a:normAutofit/>
          </a:bodyPr>
          <a:lstStyle/>
          <a:p>
            <a:r>
              <a:rPr lang="en-US" b="1" dirty="0"/>
              <a:t>Compound Interest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DC9203-E640-B14D-AA2A-B65E509F5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2575034"/>
            <a:ext cx="3840085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you were given:</a:t>
            </a:r>
          </a:p>
          <a:p>
            <a:pPr marL="0" indent="0">
              <a:buNone/>
            </a:pPr>
            <a:r>
              <a:rPr lang="en-US" sz="2400" dirty="0"/>
              <a:t> 1 penny on day 1;</a:t>
            </a:r>
          </a:p>
          <a:p>
            <a:pPr marL="0" indent="0">
              <a:buNone/>
            </a:pPr>
            <a:r>
              <a:rPr lang="en-US" sz="2400" dirty="0"/>
              <a:t> 2 pennies on day 2; </a:t>
            </a:r>
          </a:p>
          <a:p>
            <a:pPr marL="0" indent="0">
              <a:buNone/>
            </a:pPr>
            <a:r>
              <a:rPr lang="en-US" sz="2400" dirty="0"/>
              <a:t> 4 pennies on day 3 </a:t>
            </a:r>
          </a:p>
          <a:p>
            <a:pPr marL="0" indent="0">
              <a:buNone/>
            </a:pPr>
            <a:r>
              <a:rPr lang="en-US" sz="2400" dirty="0"/>
              <a:t>If you kept doubling over a 31-day month, how much money would you have on day 31?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810364-B503-0245-94D7-024D935E5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6" r="19141"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2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56CB0-58B1-C841-9A2E-AFC6D7E7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919155"/>
            <a:ext cx="4096445" cy="7321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    </a:t>
            </a:r>
            <a:r>
              <a:rPr lang="en-US" sz="4900" b="1" dirty="0"/>
              <a:t>$10,737,418.24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C70F1D0-77AC-E545-AFC2-1B7A9508B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6" r="23499" b="1"/>
          <a:stretch/>
        </p:blipFill>
        <p:spPr>
          <a:xfrm>
            <a:off x="4409137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9A0E8DF-40FA-D34D-A80C-DD8DF46A5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48827"/>
              </p:ext>
            </p:extLst>
          </p:nvPr>
        </p:nvGraphicFramePr>
        <p:xfrm>
          <a:off x="426191" y="1930399"/>
          <a:ext cx="3688609" cy="3894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389">
                  <a:extLst>
                    <a:ext uri="{9D8B030D-6E8A-4147-A177-3AD203B41FA5}">
                      <a16:colId xmlns:a16="http://schemas.microsoft.com/office/drawing/2014/main" xmlns="" val="674704116"/>
                    </a:ext>
                  </a:extLst>
                </a:gridCol>
                <a:gridCol w="1008295">
                  <a:extLst>
                    <a:ext uri="{9D8B030D-6E8A-4147-A177-3AD203B41FA5}">
                      <a16:colId xmlns:a16="http://schemas.microsoft.com/office/drawing/2014/main" xmlns="" val="2111776692"/>
                    </a:ext>
                  </a:extLst>
                </a:gridCol>
                <a:gridCol w="737157">
                  <a:extLst>
                    <a:ext uri="{9D8B030D-6E8A-4147-A177-3AD203B41FA5}">
                      <a16:colId xmlns:a16="http://schemas.microsoft.com/office/drawing/2014/main" xmlns="" val="4147541976"/>
                    </a:ext>
                  </a:extLst>
                </a:gridCol>
                <a:gridCol w="1016768">
                  <a:extLst>
                    <a:ext uri="{9D8B030D-6E8A-4147-A177-3AD203B41FA5}">
                      <a16:colId xmlns:a16="http://schemas.microsoft.com/office/drawing/2014/main" xmlns="" val="1802610753"/>
                    </a:ext>
                  </a:extLst>
                </a:gridCol>
              </a:tblGrid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Day 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Amount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>
                          <a:effectLst/>
                        </a:rPr>
                        <a:t>Day 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Amount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409966874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$327.68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809887054"/>
                  </a:ext>
                </a:extLst>
              </a:tr>
              <a:tr h="28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$655.36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712212822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$1,310.72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276245099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$2,621.44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55119648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$5,242.88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251360283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$10,485.76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216633788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$0.64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$20,971.52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4144658241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$41,943.04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263359159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$83,886.08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00042735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$167,772.16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956249830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$10.24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$335,544.32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427477077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$20.48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$671,088.64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1417975376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$40.96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$1,342,177.28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696240774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$81.92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$2,684,354.56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3470283791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$163.84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$5,368,709.12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469912078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$10,737,418.24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extLst>
                  <a:ext uri="{0D108BD9-81ED-4DB2-BD59-A6C34878D82A}">
                    <a16:rowId xmlns:a16="http://schemas.microsoft.com/office/drawing/2014/main" xmlns="" val="286660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Easy Way to Get $1 Million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"/>
              </a:rPr>
              <a:t>Invest $100</a:t>
            </a:r>
          </a:p>
          <a:p>
            <a:r>
              <a:rPr lang="en-US" dirty="0" smtClean="0">
                <a:hlinkClick r:id=""/>
              </a:rPr>
              <a:t>Add $200/month for 50 years earning 7%</a:t>
            </a:r>
          </a:p>
        </p:txBody>
      </p:sp>
    </p:spTree>
    <p:extLst>
      <p:ext uri="{BB962C8B-B14F-4D97-AF65-F5344CB8AC3E}">
        <p14:creationId xmlns:p14="http://schemas.microsoft.com/office/powerpoint/2010/main" val="2708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40625"/>
              </p:ext>
            </p:extLst>
          </p:nvPr>
        </p:nvGraphicFramePr>
        <p:xfrm>
          <a:off x="919162" y="1190625"/>
          <a:ext cx="730567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Market For Air Jordans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THE RICHEST PEOPLE IN THE WORLD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#2</a:t>
            </a:r>
            <a:r>
              <a:rPr lang="en-US" b="1" dirty="0"/>
              <a:t> </a:t>
            </a:r>
            <a:r>
              <a:rPr lang="en-US" b="1" dirty="0" smtClean="0"/>
              <a:t>Bill Gates </a:t>
            </a:r>
            <a:r>
              <a:rPr lang="en-US" dirty="0" smtClean="0"/>
              <a:t>Co-founder, Bill and Melissa Gates Foundation  </a:t>
            </a:r>
          </a:p>
          <a:p>
            <a:r>
              <a:rPr lang="en-US" dirty="0" smtClean="0"/>
              <a:t>Net worth: $110.6 B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38" y="3365938"/>
            <a:ext cx="3111062" cy="311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941711"/>
              </p:ext>
            </p:extLst>
          </p:nvPr>
        </p:nvGraphicFramePr>
        <p:xfrm>
          <a:off x="914400" y="1371600"/>
          <a:ext cx="73533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Just Do 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Choose Just One?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25146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Why Would You Do That, When You Can Own Them All?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56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Benefits of Owning the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Diversification</a:t>
            </a:r>
            <a:r>
              <a:rPr lang="en-US" dirty="0" smtClean="0"/>
              <a:t> – to reduce risk</a:t>
            </a:r>
            <a:endParaRPr lang="en-US" dirty="0" smtClean="0"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Owning the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Diversification – to reduce risk</a:t>
            </a:r>
            <a:endParaRPr lang="en-US" dirty="0" smtClean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r>
              <a:rPr lang="en-US" dirty="0" smtClean="0">
                <a:hlinkClick r:id="rId2"/>
              </a:rPr>
              <a:t>Cost </a:t>
            </a:r>
            <a:r>
              <a:rPr lang="en-US" dirty="0">
                <a:hlinkClick r:id="rId2"/>
              </a:rPr>
              <a:t>– low investment costs are good for returns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65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5122" name="Picture 2" descr="C:\Users\dina\Downloads\SPY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9200"/>
            <a:ext cx="8096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Impossible to Predict the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U:\Documents\1RWM\Clients\RichJennifer\Annotation-2020-01-14-162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399" cy="48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1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Warren’s Wisdom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772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Warren’s Wisdom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53382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Biggest Asset 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Warren Buffet started investing at age 11 from paper-route money.</a:t>
            </a:r>
          </a:p>
          <a:p>
            <a:r>
              <a:rPr lang="en-US" dirty="0" smtClean="0"/>
              <a:t>He was smart enough to EARN money and INVEST it at an early age.</a:t>
            </a:r>
          </a:p>
          <a:p>
            <a:r>
              <a:rPr lang="en-US" dirty="0" smtClean="0"/>
              <a:t>He is worth $81 billion, but if he started investing at age 22 instead of 10, he would be worth $1.9 billion instead.</a:t>
            </a:r>
          </a:p>
          <a:p>
            <a:pPr marL="0" indent="0">
              <a:buNone/>
            </a:pPr>
            <a:r>
              <a:rPr lang="en-US" sz="2400" i="1" dirty="0" smtClean="0"/>
              <a:t>Source: Morgan Housel, “The Freakishly Strong Base,” 10/31/2017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50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How Much You Earn….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It’s How Much You Save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87877"/>
              </p:ext>
            </p:extLst>
          </p:nvPr>
        </p:nvGraphicFramePr>
        <p:xfrm>
          <a:off x="1371600" y="1828800"/>
          <a:ext cx="6429375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6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THE RICHEST PEOPLE IN THE WORLD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#3</a:t>
            </a:r>
            <a:r>
              <a:rPr lang="en-US" b="1" dirty="0"/>
              <a:t> </a:t>
            </a:r>
            <a:r>
              <a:rPr lang="en-US" b="1" dirty="0" smtClean="0"/>
              <a:t>Warren Buffett, </a:t>
            </a:r>
            <a:r>
              <a:rPr lang="en-US" dirty="0" smtClean="0"/>
              <a:t>CEO, Berkshire Hathaway</a:t>
            </a:r>
          </a:p>
          <a:p>
            <a:r>
              <a:rPr lang="en-US" dirty="0" smtClean="0"/>
              <a:t>Net worth: $90.6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hlinkClick r:id="rId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6954"/>
            <a:ext cx="3352800" cy="322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and Investments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8019"/>
          <a:ext cx="8229600" cy="4370324"/>
        </p:xfrm>
        <a:graphic>
          <a:graphicData uri="http://schemas.openxmlformats.org/drawingml/2006/table">
            <a:tbl>
              <a:tblPr/>
              <a:tblGrid>
                <a:gridCol w="1573172"/>
                <a:gridCol w="1836883"/>
                <a:gridCol w="2473427"/>
                <a:gridCol w="2346118"/>
              </a:tblGrid>
              <a:tr h="1163965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effectLst/>
                        </a:rPr>
                        <a:t> </a:t>
                      </a: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DAED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Carlos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Sandra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Olivia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7056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$250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monthly 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home/checking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in her savings account 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9%</a:t>
                      </a:r>
                      <a:endParaRPr lang="en-US" sz="17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in the stock market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yr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$3,000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$3,060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$3,144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$15,000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$15,924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$18,818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$30,000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$33,506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$47,771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$60,000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$74,350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$160,864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  <a:tr h="5001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yrs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$120,000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224B50"/>
                          </a:solidFill>
                          <a:effectLst/>
                          <a:latin typeface="Arial"/>
                        </a:rPr>
                        <a:t>$184,830</a:t>
                      </a:r>
                      <a:endParaRPr lang="en-US" sz="170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85200C"/>
                          </a:solidFill>
                          <a:effectLst/>
                          <a:latin typeface="Arial"/>
                        </a:rPr>
                        <a:t>$1,062,412</a:t>
                      </a:r>
                      <a:endParaRPr lang="en-US" sz="1700" dirty="0">
                        <a:effectLst/>
                      </a:endParaRPr>
                    </a:p>
                  </a:txBody>
                  <a:tcPr marL="90935" marR="90935" marT="90935" marB="90935">
                    <a:lnL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67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Hall of Shame Celebrities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200150" cy="15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39" y="1384434"/>
            <a:ext cx="1543050" cy="148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03" y="1397478"/>
            <a:ext cx="1101755" cy="15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31" y="1411857"/>
            <a:ext cx="2665050" cy="15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65" y="3569834"/>
            <a:ext cx="1524000" cy="17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" y="3581400"/>
            <a:ext cx="30751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77" y="3592966"/>
            <a:ext cx="2267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35" y="3546894"/>
            <a:ext cx="1805342" cy="178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Adult Report Card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400800" cy="43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672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Estimating Your FICO </a:t>
            </a:r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What goes into a </a:t>
            </a:r>
            <a:r>
              <a:rPr lang="en-US" sz="4400" dirty="0" smtClean="0">
                <a:hlinkClick r:id="rId2"/>
              </a:rPr>
              <a:t>FICO </a:t>
            </a:r>
            <a:r>
              <a:rPr lang="en-US" sz="4400" dirty="0" smtClean="0"/>
              <a:t>score?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510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Money, More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if you learn to handle it</a:t>
            </a:r>
          </a:p>
          <a:p>
            <a:pPr lvl="1"/>
            <a:r>
              <a:rPr lang="en-US" dirty="0" smtClean="0"/>
              <a:t>Earn it</a:t>
            </a:r>
          </a:p>
          <a:p>
            <a:pPr lvl="1"/>
            <a:r>
              <a:rPr lang="en-US" dirty="0" smtClean="0"/>
              <a:t>Spend it</a:t>
            </a:r>
          </a:p>
          <a:p>
            <a:pPr lvl="1"/>
            <a:r>
              <a:rPr lang="en-US" dirty="0" smtClean="0"/>
              <a:t>Save it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174365"/>
              </p:ext>
            </p:extLst>
          </p:nvPr>
        </p:nvGraphicFramePr>
        <p:xfrm>
          <a:off x="3200400" y="2819400"/>
          <a:ext cx="5105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6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Meet Miss Be Helpful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55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853</Words>
  <Application>Microsoft Office PowerPoint</Application>
  <PresentationFormat>On-screen Show (4:3)</PresentationFormat>
  <Paragraphs>311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Miracle  – and Misery –  of Compound Interest</vt:lpstr>
      <vt:lpstr>THE RICHEST PEOPLE IN THE WORLD </vt:lpstr>
      <vt:lpstr>THE RICHEST PEOPLE IN THE WORLD </vt:lpstr>
      <vt:lpstr>THE RICHEST PEOPLE IN THE WORLD </vt:lpstr>
      <vt:lpstr>Hall of Shame Celebrities</vt:lpstr>
      <vt:lpstr>Your Adult Report Card</vt:lpstr>
      <vt:lpstr>Estimating Your FICO Score</vt:lpstr>
      <vt:lpstr>More Money, More Problems?</vt:lpstr>
      <vt:lpstr>What Does this Mean to You?</vt:lpstr>
      <vt:lpstr>Key Ingredients to Wealth Creation</vt:lpstr>
      <vt:lpstr>Compound Interest</vt:lpstr>
      <vt:lpstr>        $10,737,418.24 </vt:lpstr>
      <vt:lpstr>Compound vs Simple Interest</vt:lpstr>
      <vt:lpstr>Interest Rates</vt:lpstr>
      <vt:lpstr>Bank Paying 2%</vt:lpstr>
      <vt:lpstr>Student Loan Charging 5%</vt:lpstr>
      <vt:lpstr>….Borrowing $50,000 For College (6% Interest)</vt:lpstr>
      <vt:lpstr>Tips for Controlling Student Loan Debt</vt:lpstr>
      <vt:lpstr>Credit Card Charging 20%</vt:lpstr>
      <vt:lpstr>The Cost of Borrowing</vt:lpstr>
      <vt:lpstr>Rates and Investments</vt:lpstr>
      <vt:lpstr>Investing</vt:lpstr>
      <vt:lpstr>Why Save, Why Invest?</vt:lpstr>
      <vt:lpstr>Declining Purchasing Power</vt:lpstr>
      <vt:lpstr>What’s the Real Cost?</vt:lpstr>
      <vt:lpstr>Compound Interest</vt:lpstr>
      <vt:lpstr>        $10,737,418.24 </vt:lpstr>
      <vt:lpstr>An Easy Way to Get $1 Million</vt:lpstr>
      <vt:lpstr>The Market For Air Jordans</vt:lpstr>
      <vt:lpstr>Just Do It</vt:lpstr>
      <vt:lpstr>Can You Choose Just One?</vt:lpstr>
      <vt:lpstr>The Benefits of Owning the Index</vt:lpstr>
      <vt:lpstr>The Benefits of Owning the Index</vt:lpstr>
      <vt:lpstr>SPY </vt:lpstr>
      <vt:lpstr>It’s Impossible to Predict the Winners</vt:lpstr>
      <vt:lpstr>Warren’s Wisdom</vt:lpstr>
      <vt:lpstr>Warren’s Wisdom</vt:lpstr>
      <vt:lpstr>Your Biggest Asset is Time</vt:lpstr>
      <vt:lpstr>It’s Not How Much You Earn…. It’s How Much You Save</vt:lpstr>
      <vt:lpstr>Rates and Investments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Michael's Comp</dc:creator>
  <cp:lastModifiedBy>dina</cp:lastModifiedBy>
  <cp:revision>75</cp:revision>
  <cp:lastPrinted>2020-01-17T17:45:42Z</cp:lastPrinted>
  <dcterms:created xsi:type="dcterms:W3CDTF">2017-01-27T19:27:44Z</dcterms:created>
  <dcterms:modified xsi:type="dcterms:W3CDTF">2020-01-19T13:15:26Z</dcterms:modified>
</cp:coreProperties>
</file>